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324" r:id="rId3"/>
    <p:sldId id="317" r:id="rId4"/>
    <p:sldId id="325" r:id="rId5"/>
    <p:sldId id="302" r:id="rId6"/>
    <p:sldId id="284" r:id="rId7"/>
    <p:sldId id="318" r:id="rId8"/>
    <p:sldId id="312" r:id="rId9"/>
    <p:sldId id="327" r:id="rId10"/>
    <p:sldId id="326" r:id="rId11"/>
    <p:sldId id="328" r:id="rId12"/>
    <p:sldId id="330" r:id="rId13"/>
    <p:sldId id="329" r:id="rId14"/>
    <p:sldId id="321" r:id="rId15"/>
    <p:sldId id="340" r:id="rId16"/>
    <p:sldId id="334" r:id="rId17"/>
    <p:sldId id="314" r:id="rId18"/>
    <p:sldId id="331" r:id="rId19"/>
    <p:sldId id="339" r:id="rId20"/>
    <p:sldId id="338" r:id="rId21"/>
    <p:sldId id="332" r:id="rId22"/>
    <p:sldId id="336" r:id="rId23"/>
    <p:sldId id="337" r:id="rId2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11CF6B-DAD8-467F-83B4-AC7B33C190C2}" v="90" dt="2024-07-01T10:44:30.7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24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22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484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RYAM PIROZZI" userId="c41ed8b5-6133-47d2-b13e-8494607cdf67" providerId="ADAL" clId="{9311CF6B-DAD8-467F-83B4-AC7B33C190C2}"/>
    <pc:docChg chg="undo custSel addSld delSld modSld">
      <pc:chgData name="MIRYAM PIROZZI" userId="c41ed8b5-6133-47d2-b13e-8494607cdf67" providerId="ADAL" clId="{9311CF6B-DAD8-467F-83B4-AC7B33C190C2}" dt="2024-07-01T12:46:34.161" v="819" actId="47"/>
      <pc:docMkLst>
        <pc:docMk/>
      </pc:docMkLst>
      <pc:sldChg chg="modSp mod">
        <pc:chgData name="MIRYAM PIROZZI" userId="c41ed8b5-6133-47d2-b13e-8494607cdf67" providerId="ADAL" clId="{9311CF6B-DAD8-467F-83B4-AC7B33C190C2}" dt="2024-07-01T09:44:53.074" v="517" actId="20577"/>
        <pc:sldMkLst>
          <pc:docMk/>
          <pc:sldMk cId="0" sldId="257"/>
        </pc:sldMkLst>
        <pc:spChg chg="mod">
          <ac:chgData name="MIRYAM PIROZZI" userId="c41ed8b5-6133-47d2-b13e-8494607cdf67" providerId="ADAL" clId="{9311CF6B-DAD8-467F-83B4-AC7B33C190C2}" dt="2024-07-01T09:44:53.074" v="517" actId="20577"/>
          <ac:spMkLst>
            <pc:docMk/>
            <pc:sldMk cId="0" sldId="257"/>
            <ac:spMk id="86" creationId="{00000000-0000-0000-0000-000000000000}"/>
          </ac:spMkLst>
        </pc:spChg>
      </pc:sldChg>
      <pc:sldChg chg="addSp delSp modSp mod">
        <pc:chgData name="MIRYAM PIROZZI" userId="c41ed8b5-6133-47d2-b13e-8494607cdf67" providerId="ADAL" clId="{9311CF6B-DAD8-467F-83B4-AC7B33C190C2}" dt="2024-06-28T09:33:54.937" v="9" actId="1076"/>
        <pc:sldMkLst>
          <pc:docMk/>
          <pc:sldMk cId="4034239175" sldId="275"/>
        </pc:sldMkLst>
        <pc:picChg chg="add del mod">
          <ac:chgData name="MIRYAM PIROZZI" userId="c41ed8b5-6133-47d2-b13e-8494607cdf67" providerId="ADAL" clId="{9311CF6B-DAD8-467F-83B4-AC7B33C190C2}" dt="2024-06-28T09:33:17.785" v="4" actId="478"/>
          <ac:picMkLst>
            <pc:docMk/>
            <pc:sldMk cId="4034239175" sldId="275"/>
            <ac:picMk id="4" creationId="{AFC0D2E3-0A86-C2E7-ADE4-8018EA0C0E8E}"/>
          </ac:picMkLst>
        </pc:picChg>
        <pc:picChg chg="del">
          <ac:chgData name="MIRYAM PIROZZI" userId="c41ed8b5-6133-47d2-b13e-8494607cdf67" providerId="ADAL" clId="{9311CF6B-DAD8-467F-83B4-AC7B33C190C2}" dt="2024-06-28T09:33:02.265" v="0" actId="478"/>
          <ac:picMkLst>
            <pc:docMk/>
            <pc:sldMk cId="4034239175" sldId="275"/>
            <ac:picMk id="5" creationId="{5838F87A-5CD9-3D45-F203-3B300D6106CD}"/>
          </ac:picMkLst>
        </pc:picChg>
        <pc:picChg chg="add mod">
          <ac:chgData name="MIRYAM PIROZZI" userId="c41ed8b5-6133-47d2-b13e-8494607cdf67" providerId="ADAL" clId="{9311CF6B-DAD8-467F-83B4-AC7B33C190C2}" dt="2024-06-28T09:33:54.937" v="9" actId="1076"/>
          <ac:picMkLst>
            <pc:docMk/>
            <pc:sldMk cId="4034239175" sldId="275"/>
            <ac:picMk id="7" creationId="{AAA5B14D-4AD7-5CEB-6EB5-F71EF7F7C5AC}"/>
          </ac:picMkLst>
        </pc:picChg>
      </pc:sldChg>
      <pc:sldChg chg="addSp delSp modSp mod">
        <pc:chgData name="MIRYAM PIROZZI" userId="c41ed8b5-6133-47d2-b13e-8494607cdf67" providerId="ADAL" clId="{9311CF6B-DAD8-467F-83B4-AC7B33C190C2}" dt="2024-07-01T10:35:33.836" v="760" actId="20577"/>
        <pc:sldMkLst>
          <pc:docMk/>
          <pc:sldMk cId="103381330" sldId="279"/>
        </pc:sldMkLst>
        <pc:spChg chg="mod">
          <ac:chgData name="MIRYAM PIROZZI" userId="c41ed8b5-6133-47d2-b13e-8494607cdf67" providerId="ADAL" clId="{9311CF6B-DAD8-467F-83B4-AC7B33C190C2}" dt="2024-06-28T13:44:22.496" v="213" actId="14100"/>
          <ac:spMkLst>
            <pc:docMk/>
            <pc:sldMk cId="103381330" sldId="279"/>
            <ac:spMk id="2" creationId="{5ADEE878-916A-1469-867C-788196871159}"/>
          </ac:spMkLst>
        </pc:spChg>
        <pc:spChg chg="mod">
          <ac:chgData name="MIRYAM PIROZZI" userId="c41ed8b5-6133-47d2-b13e-8494607cdf67" providerId="ADAL" clId="{9311CF6B-DAD8-467F-83B4-AC7B33C190C2}" dt="2024-06-28T09:38:39.446" v="24" actId="20577"/>
          <ac:spMkLst>
            <pc:docMk/>
            <pc:sldMk cId="103381330" sldId="279"/>
            <ac:spMk id="92" creationId="{00000000-0000-0000-0000-000000000000}"/>
          </ac:spMkLst>
        </pc:spChg>
        <pc:graphicFrameChg chg="add del">
          <ac:chgData name="MIRYAM PIROZZI" userId="c41ed8b5-6133-47d2-b13e-8494607cdf67" providerId="ADAL" clId="{9311CF6B-DAD8-467F-83B4-AC7B33C190C2}" dt="2024-07-01T10:19:23.669" v="575" actId="3680"/>
          <ac:graphicFrameMkLst>
            <pc:docMk/>
            <pc:sldMk cId="103381330" sldId="279"/>
            <ac:graphicFrameMk id="3" creationId="{22B2FA56-6EE4-49C3-7E3A-A215B11D878D}"/>
          </ac:graphicFrameMkLst>
        </pc:graphicFrameChg>
        <pc:graphicFrameChg chg="add mod modGraphic">
          <ac:chgData name="MIRYAM PIROZZI" userId="c41ed8b5-6133-47d2-b13e-8494607cdf67" providerId="ADAL" clId="{9311CF6B-DAD8-467F-83B4-AC7B33C190C2}" dt="2024-07-01T10:23:33.388" v="635" actId="12385"/>
          <ac:graphicFrameMkLst>
            <pc:docMk/>
            <pc:sldMk cId="103381330" sldId="279"/>
            <ac:graphicFrameMk id="4" creationId="{E84A69BF-C65C-263B-ABD7-EEF97B075F08}"/>
          </ac:graphicFrameMkLst>
        </pc:graphicFrameChg>
        <pc:graphicFrameChg chg="add mod">
          <ac:chgData name="MIRYAM PIROZZI" userId="c41ed8b5-6133-47d2-b13e-8494607cdf67" providerId="ADAL" clId="{9311CF6B-DAD8-467F-83B4-AC7B33C190C2}" dt="2024-07-01T10:21:53.212" v="623" actId="1076"/>
          <ac:graphicFrameMkLst>
            <pc:docMk/>
            <pc:sldMk cId="103381330" sldId="279"/>
            <ac:graphicFrameMk id="5" creationId="{50CFD919-E9E0-B762-DB6D-DC13746A221D}"/>
          </ac:graphicFrameMkLst>
        </pc:graphicFrameChg>
        <pc:graphicFrameChg chg="add mod modGraphic">
          <ac:chgData name="MIRYAM PIROZZI" userId="c41ed8b5-6133-47d2-b13e-8494607cdf67" providerId="ADAL" clId="{9311CF6B-DAD8-467F-83B4-AC7B33C190C2}" dt="2024-07-01T10:35:33.836" v="760" actId="20577"/>
          <ac:graphicFrameMkLst>
            <pc:docMk/>
            <pc:sldMk cId="103381330" sldId="279"/>
            <ac:graphicFrameMk id="6" creationId="{A1F59A1B-4EA7-F287-BDC3-444908A24B49}"/>
          </ac:graphicFrameMkLst>
        </pc:graphicFrameChg>
        <pc:picChg chg="add del mod">
          <ac:chgData name="MIRYAM PIROZZI" userId="c41ed8b5-6133-47d2-b13e-8494607cdf67" providerId="ADAL" clId="{9311CF6B-DAD8-467F-83B4-AC7B33C190C2}" dt="2024-06-28T11:09:11.677" v="192" actId="478"/>
          <ac:picMkLst>
            <pc:docMk/>
            <pc:sldMk cId="103381330" sldId="279"/>
            <ac:picMk id="4" creationId="{133EEC3F-E70A-FF07-00AF-9D01408F30B2}"/>
          </ac:picMkLst>
        </pc:picChg>
        <pc:picChg chg="del">
          <ac:chgData name="MIRYAM PIROZZI" userId="c41ed8b5-6133-47d2-b13e-8494607cdf67" providerId="ADAL" clId="{9311CF6B-DAD8-467F-83B4-AC7B33C190C2}" dt="2024-06-28T09:39:19.265" v="41" actId="478"/>
          <ac:picMkLst>
            <pc:docMk/>
            <pc:sldMk cId="103381330" sldId="279"/>
            <ac:picMk id="5" creationId="{BB75D0C1-C32E-C24B-0D1E-172578FF2146}"/>
          </ac:picMkLst>
        </pc:picChg>
        <pc:picChg chg="del">
          <ac:chgData name="MIRYAM PIROZZI" userId="c41ed8b5-6133-47d2-b13e-8494607cdf67" providerId="ADAL" clId="{9311CF6B-DAD8-467F-83B4-AC7B33C190C2}" dt="2024-06-28T09:39:18.570" v="40" actId="478"/>
          <ac:picMkLst>
            <pc:docMk/>
            <pc:sldMk cId="103381330" sldId="279"/>
            <ac:picMk id="7" creationId="{72C8308C-DAFC-A7D9-EEE5-CC2E1F5E7B2D}"/>
          </ac:picMkLst>
        </pc:picChg>
        <pc:picChg chg="add del mod">
          <ac:chgData name="MIRYAM PIROZZI" userId="c41ed8b5-6133-47d2-b13e-8494607cdf67" providerId="ADAL" clId="{9311CF6B-DAD8-467F-83B4-AC7B33C190C2}" dt="2024-06-28T11:00:54.786" v="139" actId="478"/>
          <ac:picMkLst>
            <pc:docMk/>
            <pc:sldMk cId="103381330" sldId="279"/>
            <ac:picMk id="8" creationId="{92EDB537-371C-0BBB-FA6E-AE32483CB64E}"/>
          </ac:picMkLst>
        </pc:picChg>
        <pc:picChg chg="add mod">
          <ac:chgData name="MIRYAM PIROZZI" userId="c41ed8b5-6133-47d2-b13e-8494607cdf67" providerId="ADAL" clId="{9311CF6B-DAD8-467F-83B4-AC7B33C190C2}" dt="2024-06-28T11:09:19.282" v="194" actId="1076"/>
          <ac:picMkLst>
            <pc:docMk/>
            <pc:sldMk cId="103381330" sldId="279"/>
            <ac:picMk id="10" creationId="{F18A21B6-30E8-E805-C146-E3C78AE29187}"/>
          </ac:picMkLst>
        </pc:picChg>
        <pc:picChg chg="add del mod">
          <ac:chgData name="MIRYAM PIROZZI" userId="c41ed8b5-6133-47d2-b13e-8494607cdf67" providerId="ADAL" clId="{9311CF6B-DAD8-467F-83B4-AC7B33C190C2}" dt="2024-06-28T14:58:12.621" v="270" actId="478"/>
          <ac:picMkLst>
            <pc:docMk/>
            <pc:sldMk cId="103381330" sldId="279"/>
            <ac:picMk id="11" creationId="{EDC07C01-EA0D-BE6C-938E-7494779C7B85}"/>
          </ac:picMkLst>
        </pc:picChg>
        <pc:picChg chg="add mod">
          <ac:chgData name="MIRYAM PIROZZI" userId="c41ed8b5-6133-47d2-b13e-8494607cdf67" providerId="ADAL" clId="{9311CF6B-DAD8-467F-83B4-AC7B33C190C2}" dt="2024-06-28T14:58:26.858" v="276" actId="1076"/>
          <ac:picMkLst>
            <pc:docMk/>
            <pc:sldMk cId="103381330" sldId="279"/>
            <ac:picMk id="13" creationId="{FB6CAF54-E1F6-77E6-DA44-99382662E7C0}"/>
          </ac:picMkLst>
        </pc:picChg>
      </pc:sldChg>
      <pc:sldChg chg="addSp delSp modSp mod">
        <pc:chgData name="MIRYAM PIROZZI" userId="c41ed8b5-6133-47d2-b13e-8494607cdf67" providerId="ADAL" clId="{9311CF6B-DAD8-467F-83B4-AC7B33C190C2}" dt="2024-07-01T10:33:34.146" v="727" actId="20577"/>
        <pc:sldMkLst>
          <pc:docMk/>
          <pc:sldMk cId="1660005248" sldId="281"/>
        </pc:sldMkLst>
        <pc:spChg chg="mod">
          <ac:chgData name="MIRYAM PIROZZI" userId="c41ed8b5-6133-47d2-b13e-8494607cdf67" providerId="ADAL" clId="{9311CF6B-DAD8-467F-83B4-AC7B33C190C2}" dt="2024-06-28T14:59:10.612" v="281" actId="20577"/>
          <ac:spMkLst>
            <pc:docMk/>
            <pc:sldMk cId="1660005248" sldId="281"/>
            <ac:spMk id="2" creationId="{5ADEE878-916A-1469-867C-788196871159}"/>
          </ac:spMkLst>
        </pc:spChg>
        <pc:spChg chg="mod">
          <ac:chgData name="MIRYAM PIROZZI" userId="c41ed8b5-6133-47d2-b13e-8494607cdf67" providerId="ADAL" clId="{9311CF6B-DAD8-467F-83B4-AC7B33C190C2}" dt="2024-06-28T13:44:47.616" v="216" actId="20577"/>
          <ac:spMkLst>
            <pc:docMk/>
            <pc:sldMk cId="1660005248" sldId="281"/>
            <ac:spMk id="92" creationId="{00000000-0000-0000-0000-000000000000}"/>
          </ac:spMkLst>
        </pc:spChg>
        <pc:graphicFrameChg chg="add mod modGraphic">
          <ac:chgData name="MIRYAM PIROZZI" userId="c41ed8b5-6133-47d2-b13e-8494607cdf67" providerId="ADAL" clId="{9311CF6B-DAD8-467F-83B4-AC7B33C190C2}" dt="2024-07-01T10:24:21.966" v="644" actId="20577"/>
          <ac:graphicFrameMkLst>
            <pc:docMk/>
            <pc:sldMk cId="1660005248" sldId="281"/>
            <ac:graphicFrameMk id="3" creationId="{C6583433-2C1A-B870-461E-08B08D565CF4}"/>
          </ac:graphicFrameMkLst>
        </pc:graphicFrameChg>
        <pc:graphicFrameChg chg="add mod modGraphic">
          <ac:chgData name="MIRYAM PIROZZI" userId="c41ed8b5-6133-47d2-b13e-8494607cdf67" providerId="ADAL" clId="{9311CF6B-DAD8-467F-83B4-AC7B33C190C2}" dt="2024-07-01T10:33:34.146" v="727" actId="20577"/>
          <ac:graphicFrameMkLst>
            <pc:docMk/>
            <pc:sldMk cId="1660005248" sldId="281"/>
            <ac:graphicFrameMk id="4" creationId="{BCEF288D-D33D-CE2D-A35C-9FBC32A7D808}"/>
          </ac:graphicFrameMkLst>
        </pc:graphicFrameChg>
        <pc:picChg chg="add del mod">
          <ac:chgData name="MIRYAM PIROZZI" userId="c41ed8b5-6133-47d2-b13e-8494607cdf67" providerId="ADAL" clId="{9311CF6B-DAD8-467F-83B4-AC7B33C190C2}" dt="2024-06-28T15:03:27.326" v="290" actId="478"/>
          <ac:picMkLst>
            <pc:docMk/>
            <pc:sldMk cId="1660005248" sldId="281"/>
            <ac:picMk id="3" creationId="{2F670B1E-48B3-CB4F-EA7F-8D423118644E}"/>
          </ac:picMkLst>
        </pc:picChg>
        <pc:picChg chg="del">
          <ac:chgData name="MIRYAM PIROZZI" userId="c41ed8b5-6133-47d2-b13e-8494607cdf67" providerId="ADAL" clId="{9311CF6B-DAD8-467F-83B4-AC7B33C190C2}" dt="2024-06-28T13:46:25.825" v="223" actId="478"/>
          <ac:picMkLst>
            <pc:docMk/>
            <pc:sldMk cId="1660005248" sldId="281"/>
            <ac:picMk id="4" creationId="{B29C6258-7697-4B4F-5D04-F3B3EBA5EE16}"/>
          </ac:picMkLst>
        </pc:picChg>
        <pc:picChg chg="add del mod">
          <ac:chgData name="MIRYAM PIROZZI" userId="c41ed8b5-6133-47d2-b13e-8494607cdf67" providerId="ADAL" clId="{9311CF6B-DAD8-467F-83B4-AC7B33C190C2}" dt="2024-06-28T15:04:06.274" v="297" actId="478"/>
          <ac:picMkLst>
            <pc:docMk/>
            <pc:sldMk cId="1660005248" sldId="281"/>
            <ac:picMk id="6" creationId="{A5AED644-0C4D-8193-A107-CCE2CCF8088E}"/>
          </ac:picMkLst>
        </pc:picChg>
        <pc:picChg chg="del">
          <ac:chgData name="MIRYAM PIROZZI" userId="c41ed8b5-6133-47d2-b13e-8494607cdf67" providerId="ADAL" clId="{9311CF6B-DAD8-467F-83B4-AC7B33C190C2}" dt="2024-06-28T13:46:18.307" v="221" actId="478"/>
          <ac:picMkLst>
            <pc:docMk/>
            <pc:sldMk cId="1660005248" sldId="281"/>
            <ac:picMk id="7" creationId="{2EF5EA0C-16B8-2474-1362-9249CC47AB4E}"/>
          </ac:picMkLst>
        </pc:picChg>
        <pc:picChg chg="add mod">
          <ac:chgData name="MIRYAM PIROZZI" userId="c41ed8b5-6133-47d2-b13e-8494607cdf67" providerId="ADAL" clId="{9311CF6B-DAD8-467F-83B4-AC7B33C190C2}" dt="2024-06-28T15:03:48.517" v="296" actId="1076"/>
          <ac:picMkLst>
            <pc:docMk/>
            <pc:sldMk cId="1660005248" sldId="281"/>
            <ac:picMk id="9" creationId="{E567A7EE-0942-7ADD-9B64-5D032C953411}"/>
          </ac:picMkLst>
        </pc:picChg>
        <pc:picChg chg="add del mod">
          <ac:chgData name="MIRYAM PIROZZI" userId="c41ed8b5-6133-47d2-b13e-8494607cdf67" providerId="ADAL" clId="{9311CF6B-DAD8-467F-83B4-AC7B33C190C2}" dt="2024-06-28T15:09:45.722" v="319" actId="478"/>
          <ac:picMkLst>
            <pc:docMk/>
            <pc:sldMk cId="1660005248" sldId="281"/>
            <ac:picMk id="11" creationId="{29A5F793-CDD8-47C9-47BC-D711A76899BF}"/>
          </ac:picMkLst>
        </pc:picChg>
        <pc:picChg chg="add del mod">
          <ac:chgData name="MIRYAM PIROZZI" userId="c41ed8b5-6133-47d2-b13e-8494607cdf67" providerId="ADAL" clId="{9311CF6B-DAD8-467F-83B4-AC7B33C190C2}" dt="2024-06-28T15:55:34.450" v="343" actId="478"/>
          <ac:picMkLst>
            <pc:docMk/>
            <pc:sldMk cId="1660005248" sldId="281"/>
            <ac:picMk id="13" creationId="{F4E49677-E1EA-5B08-B737-F164CE4AD2B7}"/>
          </ac:picMkLst>
        </pc:picChg>
        <pc:picChg chg="add mod">
          <ac:chgData name="MIRYAM PIROZZI" userId="c41ed8b5-6133-47d2-b13e-8494607cdf67" providerId="ADAL" clId="{9311CF6B-DAD8-467F-83B4-AC7B33C190C2}" dt="2024-06-28T15:55:34.797" v="344"/>
          <ac:picMkLst>
            <pc:docMk/>
            <pc:sldMk cId="1660005248" sldId="281"/>
            <ac:picMk id="14" creationId="{D2CE4AAF-C8E5-F975-0808-880F124571BB}"/>
          </ac:picMkLst>
        </pc:picChg>
      </pc:sldChg>
      <pc:sldChg chg="addSp delSp modSp mod">
        <pc:chgData name="MIRYAM PIROZZI" userId="c41ed8b5-6133-47d2-b13e-8494607cdf67" providerId="ADAL" clId="{9311CF6B-DAD8-467F-83B4-AC7B33C190C2}" dt="2024-07-01T10:34:40.210" v="745" actId="20577"/>
        <pc:sldMkLst>
          <pc:docMk/>
          <pc:sldMk cId="2822578092" sldId="282"/>
        </pc:sldMkLst>
        <pc:spChg chg="mod">
          <ac:chgData name="MIRYAM PIROZZI" userId="c41ed8b5-6133-47d2-b13e-8494607cdf67" providerId="ADAL" clId="{9311CF6B-DAD8-467F-83B4-AC7B33C190C2}" dt="2024-06-28T14:59:45.462" v="289" actId="20577"/>
          <ac:spMkLst>
            <pc:docMk/>
            <pc:sldMk cId="2822578092" sldId="282"/>
            <ac:spMk id="2" creationId="{5ADEE878-916A-1469-867C-788196871159}"/>
          </ac:spMkLst>
        </pc:spChg>
        <pc:spChg chg="mod">
          <ac:chgData name="MIRYAM PIROZZI" userId="c41ed8b5-6133-47d2-b13e-8494607cdf67" providerId="ADAL" clId="{9311CF6B-DAD8-467F-83B4-AC7B33C190C2}" dt="2024-06-28T13:51:01.514" v="229" actId="20577"/>
          <ac:spMkLst>
            <pc:docMk/>
            <pc:sldMk cId="2822578092" sldId="282"/>
            <ac:spMk id="92" creationId="{00000000-0000-0000-0000-000000000000}"/>
          </ac:spMkLst>
        </pc:spChg>
        <pc:graphicFrameChg chg="add del mod modGraphic">
          <ac:chgData name="MIRYAM PIROZZI" userId="c41ed8b5-6133-47d2-b13e-8494607cdf67" providerId="ADAL" clId="{9311CF6B-DAD8-467F-83B4-AC7B33C190C2}" dt="2024-07-01T10:33:48.291" v="729" actId="478"/>
          <ac:graphicFrameMkLst>
            <pc:docMk/>
            <pc:sldMk cId="2822578092" sldId="282"/>
            <ac:graphicFrameMk id="3" creationId="{BE47C792-643A-0601-CE08-4070BD9D2C61}"/>
          </ac:graphicFrameMkLst>
        </pc:graphicFrameChg>
        <pc:graphicFrameChg chg="add mod modGraphic">
          <ac:chgData name="MIRYAM PIROZZI" userId="c41ed8b5-6133-47d2-b13e-8494607cdf67" providerId="ADAL" clId="{9311CF6B-DAD8-467F-83B4-AC7B33C190C2}" dt="2024-07-01T10:34:40.210" v="745" actId="20577"/>
          <ac:graphicFrameMkLst>
            <pc:docMk/>
            <pc:sldMk cId="2822578092" sldId="282"/>
            <ac:graphicFrameMk id="4" creationId="{1761FF2E-9FA2-DAA2-8830-54C8766BE7B0}"/>
          </ac:graphicFrameMkLst>
        </pc:graphicFrameChg>
        <pc:graphicFrameChg chg="add mod">
          <ac:chgData name="MIRYAM PIROZZI" userId="c41ed8b5-6133-47d2-b13e-8494607cdf67" providerId="ADAL" clId="{9311CF6B-DAD8-467F-83B4-AC7B33C190C2}" dt="2024-07-01T10:33:48.693" v="730"/>
          <ac:graphicFrameMkLst>
            <pc:docMk/>
            <pc:sldMk cId="2822578092" sldId="282"/>
            <ac:graphicFrameMk id="5" creationId="{269275B3-16E4-1F20-6567-17FE8E1BD43F}"/>
          </ac:graphicFrameMkLst>
        </pc:graphicFrameChg>
        <pc:picChg chg="add del mod">
          <ac:chgData name="MIRYAM PIROZZI" userId="c41ed8b5-6133-47d2-b13e-8494607cdf67" providerId="ADAL" clId="{9311CF6B-DAD8-467F-83B4-AC7B33C190C2}" dt="2024-06-28T15:07:38.896" v="308" actId="478"/>
          <ac:picMkLst>
            <pc:docMk/>
            <pc:sldMk cId="2822578092" sldId="282"/>
            <ac:picMk id="3" creationId="{4E815AA4-F6DA-759A-F883-B7E18A4207B5}"/>
          </ac:picMkLst>
        </pc:picChg>
        <pc:picChg chg="add del mod">
          <ac:chgData name="MIRYAM PIROZZI" userId="c41ed8b5-6133-47d2-b13e-8494607cdf67" providerId="ADAL" clId="{9311CF6B-DAD8-467F-83B4-AC7B33C190C2}" dt="2024-06-28T15:07:48.076" v="311" actId="478"/>
          <ac:picMkLst>
            <pc:docMk/>
            <pc:sldMk cId="2822578092" sldId="282"/>
            <ac:picMk id="5" creationId="{F17F9FC3-94E9-5057-090D-15FC691932FF}"/>
          </ac:picMkLst>
        </pc:picChg>
        <pc:picChg chg="del mod modCrop">
          <ac:chgData name="MIRYAM PIROZZI" userId="c41ed8b5-6133-47d2-b13e-8494607cdf67" providerId="ADAL" clId="{9311CF6B-DAD8-467F-83B4-AC7B33C190C2}" dt="2024-06-28T13:52:01.908" v="237" actId="478"/>
          <ac:picMkLst>
            <pc:docMk/>
            <pc:sldMk cId="2822578092" sldId="282"/>
            <ac:picMk id="6" creationId="{F5340CF6-04F7-0B4E-A4A1-81ADE2ACECCA}"/>
          </ac:picMkLst>
        </pc:picChg>
        <pc:picChg chg="add del mod">
          <ac:chgData name="MIRYAM PIROZZI" userId="c41ed8b5-6133-47d2-b13e-8494607cdf67" providerId="ADAL" clId="{9311CF6B-DAD8-467F-83B4-AC7B33C190C2}" dt="2024-06-28T15:07:39.553" v="309" actId="478"/>
          <ac:picMkLst>
            <pc:docMk/>
            <pc:sldMk cId="2822578092" sldId="282"/>
            <ac:picMk id="7" creationId="{DFE53DF3-B7C3-50BE-031F-04F86E69BCB7}"/>
          </ac:picMkLst>
        </pc:picChg>
        <pc:picChg chg="del mod modCrop">
          <ac:chgData name="MIRYAM PIROZZI" userId="c41ed8b5-6133-47d2-b13e-8494607cdf67" providerId="ADAL" clId="{9311CF6B-DAD8-467F-83B4-AC7B33C190C2}" dt="2024-06-28T13:52:02.666" v="238" actId="478"/>
          <ac:picMkLst>
            <pc:docMk/>
            <pc:sldMk cId="2822578092" sldId="282"/>
            <ac:picMk id="8" creationId="{A5EB8176-5963-EDDE-9A38-5E3C34993F95}"/>
          </ac:picMkLst>
        </pc:picChg>
        <pc:picChg chg="add del mod">
          <ac:chgData name="MIRYAM PIROZZI" userId="c41ed8b5-6133-47d2-b13e-8494607cdf67" providerId="ADAL" clId="{9311CF6B-DAD8-467F-83B4-AC7B33C190C2}" dt="2024-06-28T15:10:04.564" v="325" actId="478"/>
          <ac:picMkLst>
            <pc:docMk/>
            <pc:sldMk cId="2822578092" sldId="282"/>
            <ac:picMk id="9" creationId="{6C542478-F46B-4FB3-BD91-BFF2A8FF5629}"/>
          </ac:picMkLst>
        </pc:picChg>
        <pc:picChg chg="add del mod">
          <ac:chgData name="MIRYAM PIROZZI" userId="c41ed8b5-6133-47d2-b13e-8494607cdf67" providerId="ADAL" clId="{9311CF6B-DAD8-467F-83B4-AC7B33C190C2}" dt="2024-06-28T15:10:07.313" v="327" actId="478"/>
          <ac:picMkLst>
            <pc:docMk/>
            <pc:sldMk cId="2822578092" sldId="282"/>
            <ac:picMk id="11" creationId="{525497AE-EF01-CEF9-741A-80556AEF47BC}"/>
          </ac:picMkLst>
        </pc:picChg>
        <pc:picChg chg="add del mod">
          <ac:chgData name="MIRYAM PIROZZI" userId="c41ed8b5-6133-47d2-b13e-8494607cdf67" providerId="ADAL" clId="{9311CF6B-DAD8-467F-83B4-AC7B33C190C2}" dt="2024-06-28T15:54:53.954" v="334" actId="478"/>
          <ac:picMkLst>
            <pc:docMk/>
            <pc:sldMk cId="2822578092" sldId="282"/>
            <ac:picMk id="12" creationId="{1FACE512-284B-AA12-C233-C42921C889E3}"/>
          </ac:picMkLst>
        </pc:picChg>
        <pc:picChg chg="add mod">
          <ac:chgData name="MIRYAM PIROZZI" userId="c41ed8b5-6133-47d2-b13e-8494607cdf67" providerId="ADAL" clId="{9311CF6B-DAD8-467F-83B4-AC7B33C190C2}" dt="2024-06-28T15:10:30.605" v="333" actId="1076"/>
          <ac:picMkLst>
            <pc:docMk/>
            <pc:sldMk cId="2822578092" sldId="282"/>
            <ac:picMk id="14" creationId="{2B060D24-AAE9-768B-BB8F-FFCAC3D282B6}"/>
          </ac:picMkLst>
        </pc:picChg>
        <pc:picChg chg="add del mod">
          <ac:chgData name="MIRYAM PIROZZI" userId="c41ed8b5-6133-47d2-b13e-8494607cdf67" providerId="ADAL" clId="{9311CF6B-DAD8-467F-83B4-AC7B33C190C2}" dt="2024-06-28T15:55:31.239" v="342" actId="478"/>
          <ac:picMkLst>
            <pc:docMk/>
            <pc:sldMk cId="2822578092" sldId="282"/>
            <ac:picMk id="16" creationId="{19493B97-06E2-53A8-BF82-C81AB2E3FAE2}"/>
          </ac:picMkLst>
        </pc:picChg>
      </pc:sldChg>
      <pc:sldChg chg="addSp delSp modSp mod">
        <pc:chgData name="MIRYAM PIROZZI" userId="c41ed8b5-6133-47d2-b13e-8494607cdf67" providerId="ADAL" clId="{9311CF6B-DAD8-467F-83B4-AC7B33C190C2}" dt="2024-07-01T10:25:01.936" v="647" actId="478"/>
        <pc:sldMkLst>
          <pc:docMk/>
          <pc:sldMk cId="2218441381" sldId="283"/>
        </pc:sldMkLst>
        <pc:spChg chg="mod">
          <ac:chgData name="MIRYAM PIROZZI" userId="c41ed8b5-6133-47d2-b13e-8494607cdf67" providerId="ADAL" clId="{9311CF6B-DAD8-467F-83B4-AC7B33C190C2}" dt="2024-07-01T09:03:26.232" v="350" actId="20577"/>
          <ac:spMkLst>
            <pc:docMk/>
            <pc:sldMk cId="2218441381" sldId="283"/>
            <ac:spMk id="2" creationId="{5ADEE878-916A-1469-867C-788196871159}"/>
          </ac:spMkLst>
        </pc:spChg>
        <pc:spChg chg="mod">
          <ac:chgData name="MIRYAM PIROZZI" userId="c41ed8b5-6133-47d2-b13e-8494607cdf67" providerId="ADAL" clId="{9311CF6B-DAD8-467F-83B4-AC7B33C190C2}" dt="2024-06-28T14:29:10.377" v="256" actId="20577"/>
          <ac:spMkLst>
            <pc:docMk/>
            <pc:sldMk cId="2218441381" sldId="283"/>
            <ac:spMk id="92" creationId="{00000000-0000-0000-0000-000000000000}"/>
          </ac:spMkLst>
        </pc:spChg>
        <pc:graphicFrameChg chg="add del mod">
          <ac:chgData name="MIRYAM PIROZZI" userId="c41ed8b5-6133-47d2-b13e-8494607cdf67" providerId="ADAL" clId="{9311CF6B-DAD8-467F-83B4-AC7B33C190C2}" dt="2024-07-01T10:25:01.936" v="647" actId="478"/>
          <ac:graphicFrameMkLst>
            <pc:docMk/>
            <pc:sldMk cId="2218441381" sldId="283"/>
            <ac:graphicFrameMk id="10" creationId="{701BDFE1-50D7-D2DA-E5EF-DACBC6FC252F}"/>
          </ac:graphicFrameMkLst>
        </pc:graphicFrameChg>
        <pc:picChg chg="del">
          <ac:chgData name="MIRYAM PIROZZI" userId="c41ed8b5-6133-47d2-b13e-8494607cdf67" providerId="ADAL" clId="{9311CF6B-DAD8-467F-83B4-AC7B33C190C2}" dt="2024-06-28T14:29:01.369" v="252" actId="478"/>
          <ac:picMkLst>
            <pc:docMk/>
            <pc:sldMk cId="2218441381" sldId="283"/>
            <ac:picMk id="3" creationId="{7D79EBA6-6ADD-545D-31A3-A6C8A901B673}"/>
          </ac:picMkLst>
        </pc:picChg>
        <pc:picChg chg="add del mod">
          <ac:chgData name="MIRYAM PIROZZI" userId="c41ed8b5-6133-47d2-b13e-8494607cdf67" providerId="ADAL" clId="{9311CF6B-DAD8-467F-83B4-AC7B33C190C2}" dt="2024-07-01T09:10:08.453" v="359" actId="478"/>
          <ac:picMkLst>
            <pc:docMk/>
            <pc:sldMk cId="2218441381" sldId="283"/>
            <ac:picMk id="3" creationId="{B8728346-3A63-B86F-8DC0-F9A42BCD5514}"/>
          </ac:picMkLst>
        </pc:picChg>
        <pc:picChg chg="add del mod">
          <ac:chgData name="MIRYAM PIROZZI" userId="c41ed8b5-6133-47d2-b13e-8494607cdf67" providerId="ADAL" clId="{9311CF6B-DAD8-467F-83B4-AC7B33C190C2}" dt="2024-07-01T09:09:40.340" v="352" actId="478"/>
          <ac:picMkLst>
            <pc:docMk/>
            <pc:sldMk cId="2218441381" sldId="283"/>
            <ac:picMk id="4" creationId="{D3F573E1-95AF-AB82-5113-47BC33376B0B}"/>
          </ac:picMkLst>
        </pc:picChg>
        <pc:picChg chg="add del mod">
          <ac:chgData name="MIRYAM PIROZZI" userId="c41ed8b5-6133-47d2-b13e-8494607cdf67" providerId="ADAL" clId="{9311CF6B-DAD8-467F-83B4-AC7B33C190C2}" dt="2024-07-01T10:10:22.024" v="564" actId="478"/>
          <ac:picMkLst>
            <pc:docMk/>
            <pc:sldMk cId="2218441381" sldId="283"/>
            <ac:picMk id="6" creationId="{08F0F7BD-338E-CCF0-6811-3085BDEEC27D}"/>
          </ac:picMkLst>
        </pc:picChg>
        <pc:picChg chg="del">
          <ac:chgData name="MIRYAM PIROZZI" userId="c41ed8b5-6133-47d2-b13e-8494607cdf67" providerId="ADAL" clId="{9311CF6B-DAD8-467F-83B4-AC7B33C190C2}" dt="2024-06-28T14:28:44.069" v="251" actId="478"/>
          <ac:picMkLst>
            <pc:docMk/>
            <pc:sldMk cId="2218441381" sldId="283"/>
            <ac:picMk id="6" creationId="{5DC083FA-BD8F-6ED8-DC53-778178D8BFFB}"/>
          </ac:picMkLst>
        </pc:picChg>
        <pc:picChg chg="add mod">
          <ac:chgData name="MIRYAM PIROZZI" userId="c41ed8b5-6133-47d2-b13e-8494607cdf67" providerId="ADAL" clId="{9311CF6B-DAD8-467F-83B4-AC7B33C190C2}" dt="2024-07-01T10:05:30.839" v="552" actId="1076"/>
          <ac:picMkLst>
            <pc:docMk/>
            <pc:sldMk cId="2218441381" sldId="283"/>
            <ac:picMk id="8" creationId="{7C191F9B-AD2A-D41F-6BA8-69DA6979B06F}"/>
          </ac:picMkLst>
        </pc:picChg>
        <pc:picChg chg="add mod">
          <ac:chgData name="MIRYAM PIROZZI" userId="c41ed8b5-6133-47d2-b13e-8494607cdf67" providerId="ADAL" clId="{9311CF6B-DAD8-467F-83B4-AC7B33C190C2}" dt="2024-07-01T10:10:22.904" v="565"/>
          <ac:picMkLst>
            <pc:docMk/>
            <pc:sldMk cId="2218441381" sldId="283"/>
            <ac:picMk id="9" creationId="{7342164A-B703-E175-EC7E-528B5FD105BF}"/>
          </ac:picMkLst>
        </pc:picChg>
      </pc:sldChg>
      <pc:sldChg chg="addSp delSp modSp mod">
        <pc:chgData name="MIRYAM PIROZZI" userId="c41ed8b5-6133-47d2-b13e-8494607cdf67" providerId="ADAL" clId="{9311CF6B-DAD8-467F-83B4-AC7B33C190C2}" dt="2024-06-28T09:34:22.340" v="16" actId="1076"/>
        <pc:sldMkLst>
          <pc:docMk/>
          <pc:sldMk cId="3046032276" sldId="284"/>
        </pc:sldMkLst>
        <pc:picChg chg="del">
          <ac:chgData name="MIRYAM PIROZZI" userId="c41ed8b5-6133-47d2-b13e-8494607cdf67" providerId="ADAL" clId="{9311CF6B-DAD8-467F-83B4-AC7B33C190C2}" dt="2024-06-28T09:34:01.108" v="10" actId="478"/>
          <ac:picMkLst>
            <pc:docMk/>
            <pc:sldMk cId="3046032276" sldId="284"/>
            <ac:picMk id="4" creationId="{FDD6FF79-996F-389A-5769-4B2F5E540E7D}"/>
          </ac:picMkLst>
        </pc:picChg>
        <pc:picChg chg="add mod">
          <ac:chgData name="MIRYAM PIROZZI" userId="c41ed8b5-6133-47d2-b13e-8494607cdf67" providerId="ADAL" clId="{9311CF6B-DAD8-467F-83B4-AC7B33C190C2}" dt="2024-06-28T09:34:22.340" v="16" actId="1076"/>
          <ac:picMkLst>
            <pc:docMk/>
            <pc:sldMk cId="3046032276" sldId="284"/>
            <ac:picMk id="5" creationId="{F311BCE3-DCB5-F12C-D102-4F3B68E06592}"/>
          </ac:picMkLst>
        </pc:picChg>
      </pc:sldChg>
      <pc:sldChg chg="addSp delSp modSp mod">
        <pc:chgData name="MIRYAM PIROZZI" userId="c41ed8b5-6133-47d2-b13e-8494607cdf67" providerId="ADAL" clId="{9311CF6B-DAD8-467F-83B4-AC7B33C190C2}" dt="2024-07-01T10:44:21.392" v="810" actId="20577"/>
        <pc:sldMkLst>
          <pc:docMk/>
          <pc:sldMk cId="3223887998" sldId="285"/>
        </pc:sldMkLst>
        <pc:spChg chg="mod">
          <ac:chgData name="MIRYAM PIROZZI" userId="c41ed8b5-6133-47d2-b13e-8494607cdf67" providerId="ADAL" clId="{9311CF6B-DAD8-467F-83B4-AC7B33C190C2}" dt="2024-07-01T09:19:25.016" v="411"/>
          <ac:spMkLst>
            <pc:docMk/>
            <pc:sldMk cId="3223887998" sldId="285"/>
            <ac:spMk id="2" creationId="{5ADEE878-916A-1469-867C-788196871159}"/>
          </ac:spMkLst>
        </pc:spChg>
        <pc:spChg chg="mod">
          <ac:chgData name="MIRYAM PIROZZI" userId="c41ed8b5-6133-47d2-b13e-8494607cdf67" providerId="ADAL" clId="{9311CF6B-DAD8-467F-83B4-AC7B33C190C2}" dt="2024-07-01T09:19:28.599" v="412" actId="20577"/>
          <ac:spMkLst>
            <pc:docMk/>
            <pc:sldMk cId="3223887998" sldId="285"/>
            <ac:spMk id="92" creationId="{00000000-0000-0000-0000-000000000000}"/>
          </ac:spMkLst>
        </pc:spChg>
        <pc:graphicFrameChg chg="add mod modGraphic">
          <ac:chgData name="MIRYAM PIROZZI" userId="c41ed8b5-6133-47d2-b13e-8494607cdf67" providerId="ADAL" clId="{9311CF6B-DAD8-467F-83B4-AC7B33C190C2}" dt="2024-07-01T10:27:26.292" v="666" actId="20577"/>
          <ac:graphicFrameMkLst>
            <pc:docMk/>
            <pc:sldMk cId="3223887998" sldId="285"/>
            <ac:graphicFrameMk id="11" creationId="{0DFC4131-B2FD-C7FD-C0B7-2F8FBD4A9D4A}"/>
          </ac:graphicFrameMkLst>
        </pc:graphicFrameChg>
        <pc:graphicFrameChg chg="add mod modGraphic">
          <ac:chgData name="MIRYAM PIROZZI" userId="c41ed8b5-6133-47d2-b13e-8494607cdf67" providerId="ADAL" clId="{9311CF6B-DAD8-467F-83B4-AC7B33C190C2}" dt="2024-07-01T10:44:21.392" v="810" actId="20577"/>
          <ac:graphicFrameMkLst>
            <pc:docMk/>
            <pc:sldMk cId="3223887998" sldId="285"/>
            <ac:graphicFrameMk id="12" creationId="{450FF6B7-6FB9-5DDA-34D2-AA731B387900}"/>
          </ac:graphicFrameMkLst>
        </pc:graphicFrameChg>
        <pc:picChg chg="add del mod">
          <ac:chgData name="MIRYAM PIROZZI" userId="c41ed8b5-6133-47d2-b13e-8494607cdf67" providerId="ADAL" clId="{9311CF6B-DAD8-467F-83B4-AC7B33C190C2}" dt="2024-07-01T09:36:43.978" v="450" actId="478"/>
          <ac:picMkLst>
            <pc:docMk/>
            <pc:sldMk cId="3223887998" sldId="285"/>
            <ac:picMk id="3" creationId="{6ED70766-1FD8-B6C7-7522-D9E94A3311C9}"/>
          </ac:picMkLst>
        </pc:picChg>
        <pc:picChg chg="add mod">
          <ac:chgData name="MIRYAM PIROZZI" userId="c41ed8b5-6133-47d2-b13e-8494607cdf67" providerId="ADAL" clId="{9311CF6B-DAD8-467F-83B4-AC7B33C190C2}" dt="2024-07-01T09:36:36.598" v="449" actId="1076"/>
          <ac:picMkLst>
            <pc:docMk/>
            <pc:sldMk cId="3223887998" sldId="285"/>
            <ac:picMk id="5" creationId="{D52BF83E-0E2E-E89C-E984-325BB9FEBB5D}"/>
          </ac:picMkLst>
        </pc:picChg>
        <pc:picChg chg="add del mod">
          <ac:chgData name="MIRYAM PIROZZI" userId="c41ed8b5-6133-47d2-b13e-8494607cdf67" providerId="ADAL" clId="{9311CF6B-DAD8-467F-83B4-AC7B33C190C2}" dt="2024-07-01T09:50:12.575" v="524" actId="478"/>
          <ac:picMkLst>
            <pc:docMk/>
            <pc:sldMk cId="3223887998" sldId="285"/>
            <ac:picMk id="7" creationId="{A3400A19-6D45-4AB4-7D24-E95A4ABA67F6}"/>
          </ac:picMkLst>
        </pc:picChg>
        <pc:picChg chg="del">
          <ac:chgData name="MIRYAM PIROZZI" userId="c41ed8b5-6133-47d2-b13e-8494607cdf67" providerId="ADAL" clId="{9311CF6B-DAD8-467F-83B4-AC7B33C190C2}" dt="2024-07-01T09:21:44.456" v="437" actId="478"/>
          <ac:picMkLst>
            <pc:docMk/>
            <pc:sldMk cId="3223887998" sldId="285"/>
            <ac:picMk id="8" creationId="{7DA51C76-5C99-C401-2176-00243568F306}"/>
          </ac:picMkLst>
        </pc:picChg>
        <pc:picChg chg="add mod">
          <ac:chgData name="MIRYAM PIROZZI" userId="c41ed8b5-6133-47d2-b13e-8494607cdf67" providerId="ADAL" clId="{9311CF6B-DAD8-467F-83B4-AC7B33C190C2}" dt="2024-07-01T09:50:13.048" v="525"/>
          <ac:picMkLst>
            <pc:docMk/>
            <pc:sldMk cId="3223887998" sldId="285"/>
            <ac:picMk id="9" creationId="{32D975C2-46A7-FBC5-6BC5-B15118E76921}"/>
          </ac:picMkLst>
        </pc:picChg>
        <pc:picChg chg="del">
          <ac:chgData name="MIRYAM PIROZZI" userId="c41ed8b5-6133-47d2-b13e-8494607cdf67" providerId="ADAL" clId="{9311CF6B-DAD8-467F-83B4-AC7B33C190C2}" dt="2024-07-01T09:21:44.988" v="438" actId="478"/>
          <ac:picMkLst>
            <pc:docMk/>
            <pc:sldMk cId="3223887998" sldId="285"/>
            <ac:picMk id="10" creationId="{ED8F314A-4C5B-0871-E7AF-547791CFF890}"/>
          </ac:picMkLst>
        </pc:picChg>
      </pc:sldChg>
      <pc:sldChg chg="addSp delSp modSp mod">
        <pc:chgData name="MIRYAM PIROZZI" userId="c41ed8b5-6133-47d2-b13e-8494607cdf67" providerId="ADAL" clId="{9311CF6B-DAD8-467F-83B4-AC7B33C190C2}" dt="2024-07-01T10:45:23.649" v="818" actId="20577"/>
        <pc:sldMkLst>
          <pc:docMk/>
          <pc:sldMk cId="1943289063" sldId="286"/>
        </pc:sldMkLst>
        <pc:spChg chg="mod">
          <ac:chgData name="MIRYAM PIROZZI" userId="c41ed8b5-6133-47d2-b13e-8494607cdf67" providerId="ADAL" clId="{9311CF6B-DAD8-467F-83B4-AC7B33C190C2}" dt="2024-07-01T09:19:44.325" v="414"/>
          <ac:spMkLst>
            <pc:docMk/>
            <pc:sldMk cId="1943289063" sldId="286"/>
            <ac:spMk id="2" creationId="{5ADEE878-916A-1469-867C-788196871159}"/>
          </ac:spMkLst>
        </pc:spChg>
        <pc:spChg chg="mod">
          <ac:chgData name="MIRYAM PIROZZI" userId="c41ed8b5-6133-47d2-b13e-8494607cdf67" providerId="ADAL" clId="{9311CF6B-DAD8-467F-83B4-AC7B33C190C2}" dt="2024-07-01T09:19:34.078" v="413" actId="20577"/>
          <ac:spMkLst>
            <pc:docMk/>
            <pc:sldMk cId="1943289063" sldId="286"/>
            <ac:spMk id="92" creationId="{00000000-0000-0000-0000-000000000000}"/>
          </ac:spMkLst>
        </pc:spChg>
        <pc:graphicFrameChg chg="add del mod">
          <ac:chgData name="MIRYAM PIROZZI" userId="c41ed8b5-6133-47d2-b13e-8494607cdf67" providerId="ADAL" clId="{9311CF6B-DAD8-467F-83B4-AC7B33C190C2}" dt="2024-07-01T10:44:30.295" v="811" actId="478"/>
          <ac:graphicFrameMkLst>
            <pc:docMk/>
            <pc:sldMk cId="1943289063" sldId="286"/>
            <ac:graphicFrameMk id="10" creationId="{1C0494E4-83B2-0FF7-CA5D-3BE0248A632E}"/>
          </ac:graphicFrameMkLst>
        </pc:graphicFrameChg>
        <pc:graphicFrameChg chg="add mod modGraphic">
          <ac:chgData name="MIRYAM PIROZZI" userId="c41ed8b5-6133-47d2-b13e-8494607cdf67" providerId="ADAL" clId="{9311CF6B-DAD8-467F-83B4-AC7B33C190C2}" dt="2024-07-01T10:45:23.649" v="818" actId="20577"/>
          <ac:graphicFrameMkLst>
            <pc:docMk/>
            <pc:sldMk cId="1943289063" sldId="286"/>
            <ac:graphicFrameMk id="11" creationId="{69DC5B7E-C616-EABD-61DB-B447EE5157CD}"/>
          </ac:graphicFrameMkLst>
        </pc:graphicFrameChg>
        <pc:graphicFrameChg chg="add mod">
          <ac:chgData name="MIRYAM PIROZZI" userId="c41ed8b5-6133-47d2-b13e-8494607cdf67" providerId="ADAL" clId="{9311CF6B-DAD8-467F-83B4-AC7B33C190C2}" dt="2024-07-01T10:44:30.715" v="812"/>
          <ac:graphicFrameMkLst>
            <pc:docMk/>
            <pc:sldMk cId="1943289063" sldId="286"/>
            <ac:graphicFrameMk id="12" creationId="{63EC8B13-C77B-920D-65C6-350F243E8AD7}"/>
          </ac:graphicFrameMkLst>
        </pc:graphicFrameChg>
        <pc:picChg chg="add del mod">
          <ac:chgData name="MIRYAM PIROZZI" userId="c41ed8b5-6133-47d2-b13e-8494607cdf67" providerId="ADAL" clId="{9311CF6B-DAD8-467F-83B4-AC7B33C190C2}" dt="2024-07-01T09:49:47.276" v="518" actId="478"/>
          <ac:picMkLst>
            <pc:docMk/>
            <pc:sldMk cId="1943289063" sldId="286"/>
            <ac:picMk id="3" creationId="{163D7E11-A432-CDE6-78E6-605C8A36FE07}"/>
          </ac:picMkLst>
        </pc:picChg>
        <pc:picChg chg="add mod">
          <ac:chgData name="MIRYAM PIROZZI" userId="c41ed8b5-6133-47d2-b13e-8494607cdf67" providerId="ADAL" clId="{9311CF6B-DAD8-467F-83B4-AC7B33C190C2}" dt="2024-07-01T09:37:40.573" v="461" actId="1076"/>
          <ac:picMkLst>
            <pc:docMk/>
            <pc:sldMk cId="1943289063" sldId="286"/>
            <ac:picMk id="5" creationId="{8807484E-BC64-7B43-F892-B5C004C033F3}"/>
          </ac:picMkLst>
        </pc:picChg>
        <pc:picChg chg="del">
          <ac:chgData name="MIRYAM PIROZZI" userId="c41ed8b5-6133-47d2-b13e-8494607cdf67" providerId="ADAL" clId="{9311CF6B-DAD8-467F-83B4-AC7B33C190C2}" dt="2024-07-01T09:21:41.891" v="435" actId="478"/>
          <ac:picMkLst>
            <pc:docMk/>
            <pc:sldMk cId="1943289063" sldId="286"/>
            <ac:picMk id="6" creationId="{5556A953-9657-55C5-6B42-C8FE194FB650}"/>
          </ac:picMkLst>
        </pc:picChg>
        <pc:picChg chg="del">
          <ac:chgData name="MIRYAM PIROZZI" userId="c41ed8b5-6133-47d2-b13e-8494607cdf67" providerId="ADAL" clId="{9311CF6B-DAD8-467F-83B4-AC7B33C190C2}" dt="2024-07-01T09:21:42.597" v="436" actId="478"/>
          <ac:picMkLst>
            <pc:docMk/>
            <pc:sldMk cId="1943289063" sldId="286"/>
            <ac:picMk id="8" creationId="{2A995F90-4B27-7C7A-3BE2-0CA72B1A6FAD}"/>
          </ac:picMkLst>
        </pc:picChg>
        <pc:picChg chg="add mod">
          <ac:chgData name="MIRYAM PIROZZI" userId="c41ed8b5-6133-47d2-b13e-8494607cdf67" providerId="ADAL" clId="{9311CF6B-DAD8-467F-83B4-AC7B33C190C2}" dt="2024-07-01T09:50:04.201" v="523" actId="1076"/>
          <ac:picMkLst>
            <pc:docMk/>
            <pc:sldMk cId="1943289063" sldId="286"/>
            <ac:picMk id="9" creationId="{38F57BE4-C293-7335-DA94-74E8F74B46E2}"/>
          </ac:picMkLst>
        </pc:picChg>
      </pc:sldChg>
      <pc:sldChg chg="addSp delSp modSp mod">
        <pc:chgData name="MIRYAM PIROZZI" userId="c41ed8b5-6133-47d2-b13e-8494607cdf67" providerId="ADAL" clId="{9311CF6B-DAD8-467F-83B4-AC7B33C190C2}" dt="2024-07-01T10:42:27.303" v="792" actId="20577"/>
        <pc:sldMkLst>
          <pc:docMk/>
          <pc:sldMk cId="3026069738" sldId="287"/>
        </pc:sldMkLst>
        <pc:spChg chg="mod">
          <ac:chgData name="MIRYAM PIROZZI" userId="c41ed8b5-6133-47d2-b13e-8494607cdf67" providerId="ADAL" clId="{9311CF6B-DAD8-467F-83B4-AC7B33C190C2}" dt="2024-07-01T09:20:00.252" v="416"/>
          <ac:spMkLst>
            <pc:docMk/>
            <pc:sldMk cId="3026069738" sldId="287"/>
            <ac:spMk id="2" creationId="{5ADEE878-916A-1469-867C-788196871159}"/>
          </ac:spMkLst>
        </pc:spChg>
        <pc:spChg chg="mod">
          <ac:chgData name="MIRYAM PIROZZI" userId="c41ed8b5-6133-47d2-b13e-8494607cdf67" providerId="ADAL" clId="{9311CF6B-DAD8-467F-83B4-AC7B33C190C2}" dt="2024-07-01T09:19:49.798" v="415" actId="20577"/>
          <ac:spMkLst>
            <pc:docMk/>
            <pc:sldMk cId="3026069738" sldId="287"/>
            <ac:spMk id="92" creationId="{00000000-0000-0000-0000-000000000000}"/>
          </ac:spMkLst>
        </pc:spChg>
        <pc:graphicFrameChg chg="add mod modGraphic">
          <ac:chgData name="MIRYAM PIROZZI" userId="c41ed8b5-6133-47d2-b13e-8494607cdf67" providerId="ADAL" clId="{9311CF6B-DAD8-467F-83B4-AC7B33C190C2}" dt="2024-07-01T10:26:36.690" v="658" actId="20577"/>
          <ac:graphicFrameMkLst>
            <pc:docMk/>
            <pc:sldMk cId="3026069738" sldId="287"/>
            <ac:graphicFrameMk id="11" creationId="{A38B6865-9FDE-9093-206C-E5C315578A45}"/>
          </ac:graphicFrameMkLst>
        </pc:graphicFrameChg>
        <pc:graphicFrameChg chg="add mod modGraphic">
          <ac:chgData name="MIRYAM PIROZZI" userId="c41ed8b5-6133-47d2-b13e-8494607cdf67" providerId="ADAL" clId="{9311CF6B-DAD8-467F-83B4-AC7B33C190C2}" dt="2024-07-01T10:42:27.303" v="792" actId="20577"/>
          <ac:graphicFrameMkLst>
            <pc:docMk/>
            <pc:sldMk cId="3026069738" sldId="287"/>
            <ac:graphicFrameMk id="12" creationId="{89E2C39D-4330-72B3-BAA6-358DA8C9F2CF}"/>
          </ac:graphicFrameMkLst>
        </pc:graphicFrameChg>
        <pc:picChg chg="add del mod">
          <ac:chgData name="MIRYAM PIROZZI" userId="c41ed8b5-6133-47d2-b13e-8494607cdf67" providerId="ADAL" clId="{9311CF6B-DAD8-467F-83B4-AC7B33C190C2}" dt="2024-07-01T09:39:06.472" v="468" actId="478"/>
          <ac:picMkLst>
            <pc:docMk/>
            <pc:sldMk cId="3026069738" sldId="287"/>
            <ac:picMk id="3" creationId="{A5010000-FFA6-028E-3E1C-D52C49CC6334}"/>
          </ac:picMkLst>
        </pc:picChg>
        <pc:picChg chg="del">
          <ac:chgData name="MIRYAM PIROZZI" userId="c41ed8b5-6133-47d2-b13e-8494607cdf67" providerId="ADAL" clId="{9311CF6B-DAD8-467F-83B4-AC7B33C190C2}" dt="2024-07-01T09:21:29.792" v="433" actId="478"/>
          <ac:picMkLst>
            <pc:docMk/>
            <pc:sldMk cId="3026069738" sldId="287"/>
            <ac:picMk id="5" creationId="{7FE712F2-BAD0-616C-A3AD-BADC25B3DA05}"/>
          </ac:picMkLst>
        </pc:picChg>
        <pc:picChg chg="add mod">
          <ac:chgData name="MIRYAM PIROZZI" userId="c41ed8b5-6133-47d2-b13e-8494607cdf67" providerId="ADAL" clId="{9311CF6B-DAD8-467F-83B4-AC7B33C190C2}" dt="2024-07-01T09:38:57.599" v="467" actId="1076"/>
          <ac:picMkLst>
            <pc:docMk/>
            <pc:sldMk cId="3026069738" sldId="287"/>
            <ac:picMk id="6" creationId="{6AA5AE8B-56F2-D3A4-A905-423605773716}"/>
          </ac:picMkLst>
        </pc:picChg>
        <pc:picChg chg="del">
          <ac:chgData name="MIRYAM PIROZZI" userId="c41ed8b5-6133-47d2-b13e-8494607cdf67" providerId="ADAL" clId="{9311CF6B-DAD8-467F-83B4-AC7B33C190C2}" dt="2024-07-01T09:21:30.401" v="434" actId="478"/>
          <ac:picMkLst>
            <pc:docMk/>
            <pc:sldMk cId="3026069738" sldId="287"/>
            <ac:picMk id="7" creationId="{D669BF7F-3A01-C623-4FEF-04CE57984D32}"/>
          </ac:picMkLst>
        </pc:picChg>
        <pc:picChg chg="add del mod">
          <ac:chgData name="MIRYAM PIROZZI" userId="c41ed8b5-6133-47d2-b13e-8494607cdf67" providerId="ADAL" clId="{9311CF6B-DAD8-467F-83B4-AC7B33C190C2}" dt="2024-07-01T09:53:21.468" v="532" actId="478"/>
          <ac:picMkLst>
            <pc:docMk/>
            <pc:sldMk cId="3026069738" sldId="287"/>
            <ac:picMk id="9" creationId="{437CEB27-7A0D-7AA6-BEEE-14E114756399}"/>
          </ac:picMkLst>
        </pc:picChg>
        <pc:picChg chg="add mod">
          <ac:chgData name="MIRYAM PIROZZI" userId="c41ed8b5-6133-47d2-b13e-8494607cdf67" providerId="ADAL" clId="{9311CF6B-DAD8-467F-83B4-AC7B33C190C2}" dt="2024-07-01T09:53:21.816" v="533"/>
          <ac:picMkLst>
            <pc:docMk/>
            <pc:sldMk cId="3026069738" sldId="287"/>
            <ac:picMk id="10" creationId="{89780E29-C431-F034-5CBB-A370AD0E1969}"/>
          </ac:picMkLst>
        </pc:picChg>
      </pc:sldChg>
      <pc:sldChg chg="addSp delSp modSp mod">
        <pc:chgData name="MIRYAM PIROZZI" userId="c41ed8b5-6133-47d2-b13e-8494607cdf67" providerId="ADAL" clId="{9311CF6B-DAD8-467F-83B4-AC7B33C190C2}" dt="2024-07-01T10:43:32.060" v="802" actId="20577"/>
        <pc:sldMkLst>
          <pc:docMk/>
          <pc:sldMk cId="1001604353" sldId="288"/>
        </pc:sldMkLst>
        <pc:spChg chg="mod">
          <ac:chgData name="MIRYAM PIROZZI" userId="c41ed8b5-6133-47d2-b13e-8494607cdf67" providerId="ADAL" clId="{9311CF6B-DAD8-467F-83B4-AC7B33C190C2}" dt="2024-07-01T09:20:20.677" v="418"/>
          <ac:spMkLst>
            <pc:docMk/>
            <pc:sldMk cId="1001604353" sldId="288"/>
            <ac:spMk id="2" creationId="{5ADEE878-916A-1469-867C-788196871159}"/>
          </ac:spMkLst>
        </pc:spChg>
        <pc:spChg chg="mod">
          <ac:chgData name="MIRYAM PIROZZI" userId="c41ed8b5-6133-47d2-b13e-8494607cdf67" providerId="ADAL" clId="{9311CF6B-DAD8-467F-83B4-AC7B33C190C2}" dt="2024-07-01T09:20:07.897" v="417" actId="20577"/>
          <ac:spMkLst>
            <pc:docMk/>
            <pc:sldMk cId="1001604353" sldId="288"/>
            <ac:spMk id="92" creationId="{00000000-0000-0000-0000-000000000000}"/>
          </ac:spMkLst>
        </pc:spChg>
        <pc:graphicFrameChg chg="add del mod">
          <ac:chgData name="MIRYAM PIROZZI" userId="c41ed8b5-6133-47d2-b13e-8494607cdf67" providerId="ADAL" clId="{9311CF6B-DAD8-467F-83B4-AC7B33C190C2}" dt="2024-07-01T10:42:36.430" v="793" actId="478"/>
          <ac:graphicFrameMkLst>
            <pc:docMk/>
            <pc:sldMk cId="1001604353" sldId="288"/>
            <ac:graphicFrameMk id="10" creationId="{696DF2DA-46EF-1FD8-DA83-726C7AED49E6}"/>
          </ac:graphicFrameMkLst>
        </pc:graphicFrameChg>
        <pc:graphicFrameChg chg="add mod modGraphic">
          <ac:chgData name="MIRYAM PIROZZI" userId="c41ed8b5-6133-47d2-b13e-8494607cdf67" providerId="ADAL" clId="{9311CF6B-DAD8-467F-83B4-AC7B33C190C2}" dt="2024-07-01T10:43:32.060" v="802" actId="20577"/>
          <ac:graphicFrameMkLst>
            <pc:docMk/>
            <pc:sldMk cId="1001604353" sldId="288"/>
            <ac:graphicFrameMk id="11" creationId="{957FEC4F-EE75-7952-E1DD-1128F5E77AC5}"/>
          </ac:graphicFrameMkLst>
        </pc:graphicFrameChg>
        <pc:graphicFrameChg chg="add mod">
          <ac:chgData name="MIRYAM PIROZZI" userId="c41ed8b5-6133-47d2-b13e-8494607cdf67" providerId="ADAL" clId="{9311CF6B-DAD8-467F-83B4-AC7B33C190C2}" dt="2024-07-01T10:42:36.915" v="794"/>
          <ac:graphicFrameMkLst>
            <pc:docMk/>
            <pc:sldMk cId="1001604353" sldId="288"/>
            <ac:graphicFrameMk id="12" creationId="{D99100A1-9F04-8C47-866C-BC6EC5D183B8}"/>
          </ac:graphicFrameMkLst>
        </pc:graphicFrameChg>
        <pc:picChg chg="add del mod">
          <ac:chgData name="MIRYAM PIROZZI" userId="c41ed8b5-6133-47d2-b13e-8494607cdf67" providerId="ADAL" clId="{9311CF6B-DAD8-467F-83B4-AC7B33C190C2}" dt="2024-07-01T09:52:55.747" v="526" actId="478"/>
          <ac:picMkLst>
            <pc:docMk/>
            <pc:sldMk cId="1001604353" sldId="288"/>
            <ac:picMk id="3" creationId="{5A61FDC1-8097-16FC-DC84-E9C936E299EF}"/>
          </ac:picMkLst>
        </pc:picChg>
        <pc:picChg chg="add mod">
          <ac:chgData name="MIRYAM PIROZZI" userId="c41ed8b5-6133-47d2-b13e-8494607cdf67" providerId="ADAL" clId="{9311CF6B-DAD8-467F-83B4-AC7B33C190C2}" dt="2024-07-01T09:39:53.097" v="479" actId="1076"/>
          <ac:picMkLst>
            <pc:docMk/>
            <pc:sldMk cId="1001604353" sldId="288"/>
            <ac:picMk id="5" creationId="{BEF40052-D578-6744-E31D-6D8BD30F37C7}"/>
          </ac:picMkLst>
        </pc:picChg>
        <pc:picChg chg="del">
          <ac:chgData name="MIRYAM PIROZZI" userId="c41ed8b5-6133-47d2-b13e-8494607cdf67" providerId="ADAL" clId="{9311CF6B-DAD8-467F-83B4-AC7B33C190C2}" dt="2024-07-01T09:21:27.641" v="431" actId="478"/>
          <ac:picMkLst>
            <pc:docMk/>
            <pc:sldMk cId="1001604353" sldId="288"/>
            <ac:picMk id="7" creationId="{A3AB66BC-F702-FB32-C075-198B8351A60A}"/>
          </ac:picMkLst>
        </pc:picChg>
        <pc:picChg chg="add mod">
          <ac:chgData name="MIRYAM PIROZZI" userId="c41ed8b5-6133-47d2-b13e-8494607cdf67" providerId="ADAL" clId="{9311CF6B-DAD8-467F-83B4-AC7B33C190C2}" dt="2024-07-01T09:53:08.853" v="531" actId="1076"/>
          <ac:picMkLst>
            <pc:docMk/>
            <pc:sldMk cId="1001604353" sldId="288"/>
            <ac:picMk id="8" creationId="{AA895C1C-E154-06E7-33FD-0B11523CA942}"/>
          </ac:picMkLst>
        </pc:picChg>
        <pc:picChg chg="del">
          <ac:chgData name="MIRYAM PIROZZI" userId="c41ed8b5-6133-47d2-b13e-8494607cdf67" providerId="ADAL" clId="{9311CF6B-DAD8-467F-83B4-AC7B33C190C2}" dt="2024-07-01T09:21:28.216" v="432" actId="478"/>
          <ac:picMkLst>
            <pc:docMk/>
            <pc:sldMk cId="1001604353" sldId="288"/>
            <ac:picMk id="9" creationId="{B3062489-47C1-A98A-DC84-6ADF18E6C956}"/>
          </ac:picMkLst>
        </pc:picChg>
      </pc:sldChg>
      <pc:sldChg chg="del">
        <pc:chgData name="MIRYAM PIROZZI" userId="c41ed8b5-6133-47d2-b13e-8494607cdf67" providerId="ADAL" clId="{9311CF6B-DAD8-467F-83B4-AC7B33C190C2}" dt="2024-07-01T12:46:34.161" v="819" actId="47"/>
        <pc:sldMkLst>
          <pc:docMk/>
          <pc:sldMk cId="1356610120" sldId="289"/>
        </pc:sldMkLst>
      </pc:sldChg>
      <pc:sldChg chg="addSp delSp modSp add mod">
        <pc:chgData name="MIRYAM PIROZZI" userId="c41ed8b5-6133-47d2-b13e-8494607cdf67" providerId="ADAL" clId="{9311CF6B-DAD8-467F-83B4-AC7B33C190C2}" dt="2024-07-01T10:37:26.870" v="776" actId="20577"/>
        <pc:sldMkLst>
          <pc:docMk/>
          <pc:sldMk cId="3833397044" sldId="290"/>
        </pc:sldMkLst>
        <pc:spChg chg="mod">
          <ac:chgData name="MIRYAM PIROZZI" userId="c41ed8b5-6133-47d2-b13e-8494607cdf67" providerId="ADAL" clId="{9311CF6B-DAD8-467F-83B4-AC7B33C190C2}" dt="2024-06-28T14:31:56.614" v="261"/>
          <ac:spMkLst>
            <pc:docMk/>
            <pc:sldMk cId="3833397044" sldId="290"/>
            <ac:spMk id="2" creationId="{5ADEE878-916A-1469-867C-788196871159}"/>
          </ac:spMkLst>
        </pc:spChg>
        <pc:graphicFrameChg chg="add del mod">
          <ac:chgData name="MIRYAM PIROZZI" userId="c41ed8b5-6133-47d2-b13e-8494607cdf67" providerId="ADAL" clId="{9311CF6B-DAD8-467F-83B4-AC7B33C190C2}" dt="2024-07-01T10:35:40.571" v="761" actId="478"/>
          <ac:graphicFrameMkLst>
            <pc:docMk/>
            <pc:sldMk cId="3833397044" sldId="290"/>
            <ac:graphicFrameMk id="3" creationId="{903C9F96-6D49-193C-0CC6-88FC7F2AA0AE}"/>
          </ac:graphicFrameMkLst>
        </pc:graphicFrameChg>
        <pc:graphicFrameChg chg="add mod modGraphic">
          <ac:chgData name="MIRYAM PIROZZI" userId="c41ed8b5-6133-47d2-b13e-8494607cdf67" providerId="ADAL" clId="{9311CF6B-DAD8-467F-83B4-AC7B33C190C2}" dt="2024-07-01T10:37:26.870" v="776" actId="20577"/>
          <ac:graphicFrameMkLst>
            <pc:docMk/>
            <pc:sldMk cId="3833397044" sldId="290"/>
            <ac:graphicFrameMk id="4" creationId="{4A91926C-2661-EBA7-FFFE-81027FDC74C6}"/>
          </ac:graphicFrameMkLst>
        </pc:graphicFrameChg>
        <pc:graphicFrameChg chg="add mod">
          <ac:chgData name="MIRYAM PIROZZI" userId="c41ed8b5-6133-47d2-b13e-8494607cdf67" providerId="ADAL" clId="{9311CF6B-DAD8-467F-83B4-AC7B33C190C2}" dt="2024-07-01T10:35:40.918" v="762"/>
          <ac:graphicFrameMkLst>
            <pc:docMk/>
            <pc:sldMk cId="3833397044" sldId="290"/>
            <ac:graphicFrameMk id="5" creationId="{30ACF87D-478F-1592-9D85-224B11D81BFF}"/>
          </ac:graphicFrameMkLst>
        </pc:graphicFrameChg>
        <pc:picChg chg="del">
          <ac:chgData name="MIRYAM PIROZZI" userId="c41ed8b5-6133-47d2-b13e-8494607cdf67" providerId="ADAL" clId="{9311CF6B-DAD8-467F-83B4-AC7B33C190C2}" dt="2024-06-28T11:01:38.821" v="151" actId="478"/>
          <ac:picMkLst>
            <pc:docMk/>
            <pc:sldMk cId="3833397044" sldId="290"/>
            <ac:picMk id="4" creationId="{133EEC3F-E70A-FF07-00AF-9D01408F30B2}"/>
          </ac:picMkLst>
        </pc:picChg>
        <pc:picChg chg="add del mod">
          <ac:chgData name="MIRYAM PIROZZI" userId="c41ed8b5-6133-47d2-b13e-8494607cdf67" providerId="ADAL" clId="{9311CF6B-DAD8-467F-83B4-AC7B33C190C2}" dt="2024-06-28T11:02:00.303" v="158" actId="478"/>
          <ac:picMkLst>
            <pc:docMk/>
            <pc:sldMk cId="3833397044" sldId="290"/>
            <ac:picMk id="5" creationId="{8F5DF3BB-CEDB-5F31-4A8E-86B31D4A230F}"/>
          </ac:picMkLst>
        </pc:picChg>
        <pc:picChg chg="add del mod">
          <ac:chgData name="MIRYAM PIROZZI" userId="c41ed8b5-6133-47d2-b13e-8494607cdf67" providerId="ADAL" clId="{9311CF6B-DAD8-467F-83B4-AC7B33C190C2}" dt="2024-06-28T11:08:11.448" v="181" actId="478"/>
          <ac:picMkLst>
            <pc:docMk/>
            <pc:sldMk cId="3833397044" sldId="290"/>
            <ac:picMk id="7" creationId="{340A3BFA-A820-0800-CE6B-A054460F8F4B}"/>
          </ac:picMkLst>
        </pc:picChg>
        <pc:picChg chg="add del mod">
          <ac:chgData name="MIRYAM PIROZZI" userId="c41ed8b5-6133-47d2-b13e-8494607cdf67" providerId="ADAL" clId="{9311CF6B-DAD8-467F-83B4-AC7B33C190C2}" dt="2024-06-28T14:56:53.378" v="262" actId="478"/>
          <ac:picMkLst>
            <pc:docMk/>
            <pc:sldMk cId="3833397044" sldId="290"/>
            <ac:picMk id="8" creationId="{CBBD3E9B-5B85-CC2A-D303-60502092A70F}"/>
          </ac:picMkLst>
        </pc:picChg>
        <pc:picChg chg="add del mod">
          <ac:chgData name="MIRYAM PIROZZI" userId="c41ed8b5-6133-47d2-b13e-8494607cdf67" providerId="ADAL" clId="{9311CF6B-DAD8-467F-83B4-AC7B33C190C2}" dt="2024-06-28T11:08:21.540" v="183" actId="478"/>
          <ac:picMkLst>
            <pc:docMk/>
            <pc:sldMk cId="3833397044" sldId="290"/>
            <ac:picMk id="10" creationId="{F18A21B6-30E8-E805-C146-E3C78AE29187}"/>
          </ac:picMkLst>
        </pc:picChg>
        <pc:picChg chg="add del mod">
          <ac:chgData name="MIRYAM PIROZZI" userId="c41ed8b5-6133-47d2-b13e-8494607cdf67" providerId="ADAL" clId="{9311CF6B-DAD8-467F-83B4-AC7B33C190C2}" dt="2024-06-28T13:40:25.499" v="195" actId="478"/>
          <ac:picMkLst>
            <pc:docMk/>
            <pc:sldMk cId="3833397044" sldId="290"/>
            <ac:picMk id="11" creationId="{43975DE1-26E5-7A99-54F5-AB35D8B13214}"/>
          </ac:picMkLst>
        </pc:picChg>
        <pc:picChg chg="add del mod">
          <ac:chgData name="MIRYAM PIROZZI" userId="c41ed8b5-6133-47d2-b13e-8494607cdf67" providerId="ADAL" clId="{9311CF6B-DAD8-467F-83B4-AC7B33C190C2}" dt="2024-06-28T14:31:02.687" v="258" actId="478"/>
          <ac:picMkLst>
            <pc:docMk/>
            <pc:sldMk cId="3833397044" sldId="290"/>
            <ac:picMk id="13" creationId="{F3720290-21A9-DDFD-7710-14C5A98DD41F}"/>
          </ac:picMkLst>
        </pc:picChg>
        <pc:picChg chg="add mod">
          <ac:chgData name="MIRYAM PIROZZI" userId="c41ed8b5-6133-47d2-b13e-8494607cdf67" providerId="ADAL" clId="{9311CF6B-DAD8-467F-83B4-AC7B33C190C2}" dt="2024-06-28T14:31:14.683" v="260" actId="1076"/>
          <ac:picMkLst>
            <pc:docMk/>
            <pc:sldMk cId="3833397044" sldId="290"/>
            <ac:picMk id="14" creationId="{7B1653F9-8A2E-9699-151A-AEC4F255BA65}"/>
          </ac:picMkLst>
        </pc:picChg>
        <pc:picChg chg="add mod">
          <ac:chgData name="MIRYAM PIROZZI" userId="c41ed8b5-6133-47d2-b13e-8494607cdf67" providerId="ADAL" clId="{9311CF6B-DAD8-467F-83B4-AC7B33C190C2}" dt="2024-06-28T14:57:55.869" v="269" actId="1076"/>
          <ac:picMkLst>
            <pc:docMk/>
            <pc:sldMk cId="3833397044" sldId="290"/>
            <ac:picMk id="16" creationId="{684B6903-4961-AC09-581F-AF31A5B93685}"/>
          </ac:picMkLst>
        </pc:picChg>
      </pc:sldChg>
      <pc:sldChg chg="addSp delSp modSp add mod">
        <pc:chgData name="MIRYAM PIROZZI" userId="c41ed8b5-6133-47d2-b13e-8494607cdf67" providerId="ADAL" clId="{9311CF6B-DAD8-467F-83B4-AC7B33C190C2}" dt="2024-07-01T10:10:16.886" v="563" actId="1076"/>
        <pc:sldMkLst>
          <pc:docMk/>
          <pc:sldMk cId="3110958201" sldId="291"/>
        </pc:sldMkLst>
        <pc:spChg chg="mod">
          <ac:chgData name="MIRYAM PIROZZI" userId="c41ed8b5-6133-47d2-b13e-8494607cdf67" providerId="ADAL" clId="{9311CF6B-DAD8-467F-83B4-AC7B33C190C2}" dt="2024-07-01T09:12:59.532" v="388"/>
          <ac:spMkLst>
            <pc:docMk/>
            <pc:sldMk cId="3110958201" sldId="291"/>
            <ac:spMk id="2" creationId="{5ADEE878-916A-1469-867C-788196871159}"/>
          </ac:spMkLst>
        </pc:spChg>
        <pc:picChg chg="add mod">
          <ac:chgData name="MIRYAM PIROZZI" userId="c41ed8b5-6133-47d2-b13e-8494607cdf67" providerId="ADAL" clId="{9311CF6B-DAD8-467F-83B4-AC7B33C190C2}" dt="2024-07-01T09:10:44.421" v="366" actId="1076"/>
          <ac:picMkLst>
            <pc:docMk/>
            <pc:sldMk cId="3110958201" sldId="291"/>
            <ac:picMk id="4" creationId="{8DCB9C29-65D4-9767-ADD8-B140FE461D41}"/>
          </ac:picMkLst>
        </pc:picChg>
        <pc:picChg chg="del">
          <ac:chgData name="MIRYAM PIROZZI" userId="c41ed8b5-6133-47d2-b13e-8494607cdf67" providerId="ADAL" clId="{9311CF6B-DAD8-467F-83B4-AC7B33C190C2}" dt="2024-07-01T10:09:56.595" v="558" actId="478"/>
          <ac:picMkLst>
            <pc:docMk/>
            <pc:sldMk cId="3110958201" sldId="291"/>
            <ac:picMk id="6" creationId="{08F0F7BD-338E-CCF0-6811-3085BDEEC27D}"/>
          </ac:picMkLst>
        </pc:picChg>
        <pc:picChg chg="add mod">
          <ac:chgData name="MIRYAM PIROZZI" userId="c41ed8b5-6133-47d2-b13e-8494607cdf67" providerId="ADAL" clId="{9311CF6B-DAD8-467F-83B4-AC7B33C190C2}" dt="2024-07-01T10:10:16.886" v="563" actId="1076"/>
          <ac:picMkLst>
            <pc:docMk/>
            <pc:sldMk cId="3110958201" sldId="291"/>
            <ac:picMk id="7" creationId="{E882D5F4-F551-FEF1-4701-77BB0F5ED218}"/>
          </ac:picMkLst>
        </pc:picChg>
      </pc:sldChg>
      <pc:sldChg chg="addSp delSp modSp add mod">
        <pc:chgData name="MIRYAM PIROZZI" userId="c41ed8b5-6133-47d2-b13e-8494607cdf67" providerId="ADAL" clId="{9311CF6B-DAD8-467F-83B4-AC7B33C190C2}" dt="2024-07-01T10:25:05.612" v="648" actId="478"/>
        <pc:sldMkLst>
          <pc:docMk/>
          <pc:sldMk cId="1614183371" sldId="292"/>
        </pc:sldMkLst>
        <pc:spChg chg="mod">
          <ac:chgData name="MIRYAM PIROZZI" userId="c41ed8b5-6133-47d2-b13e-8494607cdf67" providerId="ADAL" clId="{9311CF6B-DAD8-467F-83B4-AC7B33C190C2}" dt="2024-07-01T09:13:56.862" v="403" actId="20577"/>
          <ac:spMkLst>
            <pc:docMk/>
            <pc:sldMk cId="1614183371" sldId="292"/>
            <ac:spMk id="2" creationId="{5ADEE878-916A-1469-867C-788196871159}"/>
          </ac:spMkLst>
        </pc:spChg>
        <pc:graphicFrameChg chg="add del mod">
          <ac:chgData name="MIRYAM PIROZZI" userId="c41ed8b5-6133-47d2-b13e-8494607cdf67" providerId="ADAL" clId="{9311CF6B-DAD8-467F-83B4-AC7B33C190C2}" dt="2024-07-01T10:25:05.612" v="648" actId="478"/>
          <ac:graphicFrameMkLst>
            <pc:docMk/>
            <pc:sldMk cId="1614183371" sldId="292"/>
            <ac:graphicFrameMk id="10" creationId="{E80BAE7D-3D32-7AF6-304D-5F865C09DC86}"/>
          </ac:graphicFrameMkLst>
        </pc:graphicFrameChg>
        <pc:picChg chg="del">
          <ac:chgData name="MIRYAM PIROZZI" userId="c41ed8b5-6133-47d2-b13e-8494607cdf67" providerId="ADAL" clId="{9311CF6B-DAD8-467F-83B4-AC7B33C190C2}" dt="2024-07-01T09:12:28.813" v="386" actId="478"/>
          <ac:picMkLst>
            <pc:docMk/>
            <pc:sldMk cId="1614183371" sldId="292"/>
            <ac:picMk id="4" creationId="{8DCB9C29-65D4-9767-ADD8-B140FE461D41}"/>
          </ac:picMkLst>
        </pc:picChg>
        <pc:picChg chg="add del mod">
          <ac:chgData name="MIRYAM PIROZZI" userId="c41ed8b5-6133-47d2-b13e-8494607cdf67" providerId="ADAL" clId="{9311CF6B-DAD8-467F-83B4-AC7B33C190C2}" dt="2024-07-01T10:14:47.122" v="572" actId="478"/>
          <ac:picMkLst>
            <pc:docMk/>
            <pc:sldMk cId="1614183371" sldId="292"/>
            <ac:picMk id="5" creationId="{6777ADB6-7A4B-57E6-BAD7-2B655618D8CA}"/>
          </ac:picMkLst>
        </pc:picChg>
        <pc:picChg chg="del">
          <ac:chgData name="MIRYAM PIROZZI" userId="c41ed8b5-6133-47d2-b13e-8494607cdf67" providerId="ADAL" clId="{9311CF6B-DAD8-467F-83B4-AC7B33C190C2}" dt="2024-07-01T09:11:28.642" v="378" actId="478"/>
          <ac:picMkLst>
            <pc:docMk/>
            <pc:sldMk cId="1614183371" sldId="292"/>
            <ac:picMk id="6" creationId="{08F0F7BD-338E-CCF0-6811-3085BDEEC27D}"/>
          </ac:picMkLst>
        </pc:picChg>
        <pc:picChg chg="add mod">
          <ac:chgData name="MIRYAM PIROZZI" userId="c41ed8b5-6133-47d2-b13e-8494607cdf67" providerId="ADAL" clId="{9311CF6B-DAD8-467F-83B4-AC7B33C190C2}" dt="2024-07-01T10:05:50.618" v="557" actId="1076"/>
          <ac:picMkLst>
            <pc:docMk/>
            <pc:sldMk cId="1614183371" sldId="292"/>
            <ac:picMk id="8" creationId="{F9A0B85A-EAE9-A966-7720-E7565B9FE98A}"/>
          </ac:picMkLst>
        </pc:picChg>
        <pc:picChg chg="add mod">
          <ac:chgData name="MIRYAM PIROZZI" userId="c41ed8b5-6133-47d2-b13e-8494607cdf67" providerId="ADAL" clId="{9311CF6B-DAD8-467F-83B4-AC7B33C190C2}" dt="2024-07-01T10:14:48.146" v="573"/>
          <ac:picMkLst>
            <pc:docMk/>
            <pc:sldMk cId="1614183371" sldId="292"/>
            <ac:picMk id="9" creationId="{EC1B9016-7FF9-9E76-17B5-E2246EFF3C43}"/>
          </ac:picMkLst>
        </pc:picChg>
      </pc:sldChg>
      <pc:sldChg chg="addSp delSp modSp add mod">
        <pc:chgData name="MIRYAM PIROZZI" userId="c41ed8b5-6133-47d2-b13e-8494607cdf67" providerId="ADAL" clId="{9311CF6B-DAD8-467F-83B4-AC7B33C190C2}" dt="2024-07-01T10:14:41.761" v="571" actId="1076"/>
        <pc:sldMkLst>
          <pc:docMk/>
          <pc:sldMk cId="3365465535" sldId="293"/>
        </pc:sldMkLst>
        <pc:spChg chg="mod">
          <ac:chgData name="MIRYAM PIROZZI" userId="c41ed8b5-6133-47d2-b13e-8494607cdf67" providerId="ADAL" clId="{9311CF6B-DAD8-467F-83B4-AC7B33C190C2}" dt="2024-07-01T09:14:12.144" v="405"/>
          <ac:spMkLst>
            <pc:docMk/>
            <pc:sldMk cId="3365465535" sldId="293"/>
            <ac:spMk id="2" creationId="{5ADEE878-916A-1469-867C-788196871159}"/>
          </ac:spMkLst>
        </pc:spChg>
        <pc:picChg chg="add mod">
          <ac:chgData name="MIRYAM PIROZZI" userId="c41ed8b5-6133-47d2-b13e-8494607cdf67" providerId="ADAL" clId="{9311CF6B-DAD8-467F-83B4-AC7B33C190C2}" dt="2024-07-01T09:14:39.782" v="410" actId="1076"/>
          <ac:picMkLst>
            <pc:docMk/>
            <pc:sldMk cId="3365465535" sldId="293"/>
            <ac:picMk id="4" creationId="{4123C588-507F-ED28-2A38-0A01E583ECC3}"/>
          </ac:picMkLst>
        </pc:picChg>
        <pc:picChg chg="del">
          <ac:chgData name="MIRYAM PIROZZI" userId="c41ed8b5-6133-47d2-b13e-8494607cdf67" providerId="ADAL" clId="{9311CF6B-DAD8-467F-83B4-AC7B33C190C2}" dt="2024-07-01T10:14:21.055" v="566" actId="478"/>
          <ac:picMkLst>
            <pc:docMk/>
            <pc:sldMk cId="3365465535" sldId="293"/>
            <ac:picMk id="5" creationId="{6777ADB6-7A4B-57E6-BAD7-2B655618D8CA}"/>
          </ac:picMkLst>
        </pc:picChg>
        <pc:picChg chg="add mod">
          <ac:chgData name="MIRYAM PIROZZI" userId="c41ed8b5-6133-47d2-b13e-8494607cdf67" providerId="ADAL" clId="{9311CF6B-DAD8-467F-83B4-AC7B33C190C2}" dt="2024-07-01T10:14:41.761" v="571" actId="1076"/>
          <ac:picMkLst>
            <pc:docMk/>
            <pc:sldMk cId="3365465535" sldId="293"/>
            <ac:picMk id="7" creationId="{3FC37128-3A55-81F0-77AB-D9EDE477AAFB}"/>
          </ac:picMkLst>
        </pc:picChg>
      </pc:sldChg>
      <pc:sldChg chg="addSp delSp modSp add mod">
        <pc:chgData name="MIRYAM PIROZZI" userId="c41ed8b5-6133-47d2-b13e-8494607cdf67" providerId="ADAL" clId="{9311CF6B-DAD8-467F-83B4-AC7B33C190C2}" dt="2024-07-01T09:59:55.031" v="539" actId="1076"/>
        <pc:sldMkLst>
          <pc:docMk/>
          <pc:sldMk cId="2142187750" sldId="294"/>
        </pc:sldMkLst>
        <pc:spChg chg="mod">
          <ac:chgData name="MIRYAM PIROZZI" userId="c41ed8b5-6133-47d2-b13e-8494607cdf67" providerId="ADAL" clId="{9311CF6B-DAD8-467F-83B4-AC7B33C190C2}" dt="2024-07-01T09:20:49.870" v="423" actId="14100"/>
          <ac:spMkLst>
            <pc:docMk/>
            <pc:sldMk cId="2142187750" sldId="294"/>
            <ac:spMk id="2" creationId="{5ADEE878-916A-1469-867C-788196871159}"/>
          </ac:spMkLst>
        </pc:spChg>
        <pc:picChg chg="add del mod">
          <ac:chgData name="MIRYAM PIROZZI" userId="c41ed8b5-6133-47d2-b13e-8494607cdf67" providerId="ADAL" clId="{9311CF6B-DAD8-467F-83B4-AC7B33C190C2}" dt="2024-07-01T09:40:18.873" v="486" actId="478"/>
          <ac:picMkLst>
            <pc:docMk/>
            <pc:sldMk cId="2142187750" sldId="294"/>
            <ac:picMk id="3" creationId="{78D8636B-65DD-125C-ED3C-41FD46E2240E}"/>
          </ac:picMkLst>
        </pc:picChg>
        <pc:picChg chg="add mod">
          <ac:chgData name="MIRYAM PIROZZI" userId="c41ed8b5-6133-47d2-b13e-8494607cdf67" providerId="ADAL" clId="{9311CF6B-DAD8-467F-83B4-AC7B33C190C2}" dt="2024-07-01T09:40:17.041" v="485" actId="1076"/>
          <ac:picMkLst>
            <pc:docMk/>
            <pc:sldMk cId="2142187750" sldId="294"/>
            <ac:picMk id="5" creationId="{4B782C35-B160-BF03-C269-CF93D54D9B8A}"/>
          </ac:picMkLst>
        </pc:picChg>
        <pc:picChg chg="del">
          <ac:chgData name="MIRYAM PIROZZI" userId="c41ed8b5-6133-47d2-b13e-8494607cdf67" providerId="ADAL" clId="{9311CF6B-DAD8-467F-83B4-AC7B33C190C2}" dt="2024-07-01T09:21:22.878" v="429" actId="478"/>
          <ac:picMkLst>
            <pc:docMk/>
            <pc:sldMk cId="2142187750" sldId="294"/>
            <ac:picMk id="7" creationId="{A3AB66BC-F702-FB32-C075-198B8351A60A}"/>
          </ac:picMkLst>
        </pc:picChg>
        <pc:picChg chg="add del mod">
          <ac:chgData name="MIRYAM PIROZZI" userId="c41ed8b5-6133-47d2-b13e-8494607cdf67" providerId="ADAL" clId="{9311CF6B-DAD8-467F-83B4-AC7B33C190C2}" dt="2024-07-01T09:59:41.695" v="534" actId="478"/>
          <ac:picMkLst>
            <pc:docMk/>
            <pc:sldMk cId="2142187750" sldId="294"/>
            <ac:picMk id="8" creationId="{D84C0B43-9FA3-EB36-5145-F598C7390573}"/>
          </ac:picMkLst>
        </pc:picChg>
        <pc:picChg chg="del">
          <ac:chgData name="MIRYAM PIROZZI" userId="c41ed8b5-6133-47d2-b13e-8494607cdf67" providerId="ADAL" clId="{9311CF6B-DAD8-467F-83B4-AC7B33C190C2}" dt="2024-07-01T09:21:23.454" v="430" actId="478"/>
          <ac:picMkLst>
            <pc:docMk/>
            <pc:sldMk cId="2142187750" sldId="294"/>
            <ac:picMk id="9" creationId="{B3062489-47C1-A98A-DC84-6ADF18E6C956}"/>
          </ac:picMkLst>
        </pc:picChg>
        <pc:picChg chg="add mod">
          <ac:chgData name="MIRYAM PIROZZI" userId="c41ed8b5-6133-47d2-b13e-8494607cdf67" providerId="ADAL" clId="{9311CF6B-DAD8-467F-83B4-AC7B33C190C2}" dt="2024-07-01T09:59:55.031" v="539" actId="1076"/>
          <ac:picMkLst>
            <pc:docMk/>
            <pc:sldMk cId="2142187750" sldId="294"/>
            <ac:picMk id="11" creationId="{739F6028-6562-F1B5-7B52-2096847C1832}"/>
          </ac:picMkLst>
        </pc:picChg>
      </pc:sldChg>
      <pc:sldChg chg="addSp delSp modSp add mod">
        <pc:chgData name="MIRYAM PIROZZI" userId="c41ed8b5-6133-47d2-b13e-8494607cdf67" providerId="ADAL" clId="{9311CF6B-DAD8-467F-83B4-AC7B33C190C2}" dt="2024-07-01T09:59:59.356" v="541"/>
        <pc:sldMkLst>
          <pc:docMk/>
          <pc:sldMk cId="2109327307" sldId="295"/>
        </pc:sldMkLst>
        <pc:spChg chg="mod">
          <ac:chgData name="MIRYAM PIROZZI" userId="c41ed8b5-6133-47d2-b13e-8494607cdf67" providerId="ADAL" clId="{9311CF6B-DAD8-467F-83B4-AC7B33C190C2}" dt="2024-07-01T09:21:17.207" v="426" actId="14100"/>
          <ac:spMkLst>
            <pc:docMk/>
            <pc:sldMk cId="2109327307" sldId="295"/>
            <ac:spMk id="2" creationId="{5ADEE878-916A-1469-867C-788196871159}"/>
          </ac:spMkLst>
        </pc:spChg>
        <pc:picChg chg="add del mod">
          <ac:chgData name="MIRYAM PIROZZI" userId="c41ed8b5-6133-47d2-b13e-8494607cdf67" providerId="ADAL" clId="{9311CF6B-DAD8-467F-83B4-AC7B33C190C2}" dt="2024-07-01T09:59:58.973" v="540" actId="478"/>
          <ac:picMkLst>
            <pc:docMk/>
            <pc:sldMk cId="2109327307" sldId="295"/>
            <ac:picMk id="3" creationId="{483F953A-4AC2-114E-EC52-54E662095791}"/>
          </ac:picMkLst>
        </pc:picChg>
        <pc:picChg chg="add mod">
          <ac:chgData name="MIRYAM PIROZZI" userId="c41ed8b5-6133-47d2-b13e-8494607cdf67" providerId="ADAL" clId="{9311CF6B-DAD8-467F-83B4-AC7B33C190C2}" dt="2024-07-01T09:42:03.161" v="497" actId="1076"/>
          <ac:picMkLst>
            <pc:docMk/>
            <pc:sldMk cId="2109327307" sldId="295"/>
            <ac:picMk id="5" creationId="{CD6224C3-13EA-6B0D-BA29-DDDEB2AAC0D6}"/>
          </ac:picMkLst>
        </pc:picChg>
        <pc:picChg chg="add mod">
          <ac:chgData name="MIRYAM PIROZZI" userId="c41ed8b5-6133-47d2-b13e-8494607cdf67" providerId="ADAL" clId="{9311CF6B-DAD8-467F-83B4-AC7B33C190C2}" dt="2024-07-01T09:59:59.356" v="541"/>
          <ac:picMkLst>
            <pc:docMk/>
            <pc:sldMk cId="2109327307" sldId="295"/>
            <ac:picMk id="6" creationId="{6B303953-6007-6FF1-0138-F36B866CF244}"/>
          </ac:picMkLst>
        </pc:picChg>
        <pc:picChg chg="del">
          <ac:chgData name="MIRYAM PIROZZI" userId="c41ed8b5-6133-47d2-b13e-8494607cdf67" providerId="ADAL" clId="{9311CF6B-DAD8-467F-83B4-AC7B33C190C2}" dt="2024-07-01T09:21:20.668" v="427" actId="478"/>
          <ac:picMkLst>
            <pc:docMk/>
            <pc:sldMk cId="2109327307" sldId="295"/>
            <ac:picMk id="7" creationId="{A3AB66BC-F702-FB32-C075-198B8351A60A}"/>
          </ac:picMkLst>
        </pc:picChg>
        <pc:picChg chg="del">
          <ac:chgData name="MIRYAM PIROZZI" userId="c41ed8b5-6133-47d2-b13e-8494607cdf67" providerId="ADAL" clId="{9311CF6B-DAD8-467F-83B4-AC7B33C190C2}" dt="2024-07-01T09:21:21.321" v="428" actId="478"/>
          <ac:picMkLst>
            <pc:docMk/>
            <pc:sldMk cId="2109327307" sldId="295"/>
            <ac:picMk id="9" creationId="{B3062489-47C1-A98A-DC84-6ADF18E6C956}"/>
          </ac:picMkLst>
        </pc:picChg>
      </pc:sldChg>
      <pc:sldChg chg="addSp delSp modSp add mod">
        <pc:chgData name="MIRYAM PIROZZI" userId="c41ed8b5-6133-47d2-b13e-8494607cdf67" providerId="ADAL" clId="{9311CF6B-DAD8-467F-83B4-AC7B33C190C2}" dt="2024-07-01T09:43:15.854" v="509" actId="1076"/>
        <pc:sldMkLst>
          <pc:docMk/>
          <pc:sldMk cId="3057472445" sldId="296"/>
        </pc:sldMkLst>
        <pc:spChg chg="mod">
          <ac:chgData name="MIRYAM PIROZZI" userId="c41ed8b5-6133-47d2-b13e-8494607cdf67" providerId="ADAL" clId="{9311CF6B-DAD8-467F-83B4-AC7B33C190C2}" dt="2024-07-01T09:22:12.779" v="440"/>
          <ac:spMkLst>
            <pc:docMk/>
            <pc:sldMk cId="3057472445" sldId="296"/>
            <ac:spMk id="2" creationId="{5ADEE878-916A-1469-867C-788196871159}"/>
          </ac:spMkLst>
        </pc:spChg>
        <pc:picChg chg="add del mod">
          <ac:chgData name="MIRYAM PIROZZI" userId="c41ed8b5-6133-47d2-b13e-8494607cdf67" providerId="ADAL" clId="{9311CF6B-DAD8-467F-83B4-AC7B33C190C2}" dt="2024-07-01T09:42:59.389" v="504" actId="478"/>
          <ac:picMkLst>
            <pc:docMk/>
            <pc:sldMk cId="3057472445" sldId="296"/>
            <ac:picMk id="3" creationId="{EA1BAB42-BB50-198C-49C6-DB2A854BB9C2}"/>
          </ac:picMkLst>
        </pc:picChg>
        <pc:picChg chg="add mod">
          <ac:chgData name="MIRYAM PIROZZI" userId="c41ed8b5-6133-47d2-b13e-8494607cdf67" providerId="ADAL" clId="{9311CF6B-DAD8-467F-83B4-AC7B33C190C2}" dt="2024-07-01T09:42:49.311" v="503" actId="1076"/>
          <ac:picMkLst>
            <pc:docMk/>
            <pc:sldMk cId="3057472445" sldId="296"/>
            <ac:picMk id="5" creationId="{2104CB98-5432-9EE0-D6AD-B055B6F4F062}"/>
          </ac:picMkLst>
        </pc:picChg>
        <pc:picChg chg="add mod">
          <ac:chgData name="MIRYAM PIROZZI" userId="c41ed8b5-6133-47d2-b13e-8494607cdf67" providerId="ADAL" clId="{9311CF6B-DAD8-467F-83B4-AC7B33C190C2}" dt="2024-07-01T09:43:15.854" v="509" actId="1076"/>
          <ac:picMkLst>
            <pc:docMk/>
            <pc:sldMk cId="3057472445" sldId="296"/>
            <ac:picMk id="7" creationId="{21B3B310-02F8-A458-8590-C2A8D594793F}"/>
          </ac:picMkLst>
        </pc:picChg>
      </pc:sldChg>
      <pc:sldChg chg="addSp delSp modSp add mod">
        <pc:chgData name="MIRYAM PIROZZI" userId="c41ed8b5-6133-47d2-b13e-8494607cdf67" providerId="ADAL" clId="{9311CF6B-DAD8-467F-83B4-AC7B33C190C2}" dt="2024-07-01T10:03:55.056" v="547" actId="1076"/>
        <pc:sldMkLst>
          <pc:docMk/>
          <pc:sldMk cId="2723055989" sldId="297"/>
        </pc:sldMkLst>
        <pc:spChg chg="mod">
          <ac:chgData name="MIRYAM PIROZZI" userId="c41ed8b5-6133-47d2-b13e-8494607cdf67" providerId="ADAL" clId="{9311CF6B-DAD8-467F-83B4-AC7B33C190C2}" dt="2024-07-01T09:22:36.020" v="442"/>
          <ac:spMkLst>
            <pc:docMk/>
            <pc:sldMk cId="2723055989" sldId="297"/>
            <ac:spMk id="2" creationId="{5ADEE878-916A-1469-867C-788196871159}"/>
          </ac:spMkLst>
        </pc:spChg>
        <pc:picChg chg="add mod">
          <ac:chgData name="MIRYAM PIROZZI" userId="c41ed8b5-6133-47d2-b13e-8494607cdf67" providerId="ADAL" clId="{9311CF6B-DAD8-467F-83B4-AC7B33C190C2}" dt="2024-07-01T09:43:18.693" v="510"/>
          <ac:picMkLst>
            <pc:docMk/>
            <pc:sldMk cId="2723055989" sldId="297"/>
            <ac:picMk id="3" creationId="{A99E28D7-1962-7714-4799-FCEEAE3390F1}"/>
          </ac:picMkLst>
        </pc:picChg>
        <pc:picChg chg="add del mod">
          <ac:chgData name="MIRYAM PIROZZI" userId="c41ed8b5-6133-47d2-b13e-8494607cdf67" providerId="ADAL" clId="{9311CF6B-DAD8-467F-83B4-AC7B33C190C2}" dt="2024-07-01T10:03:39.444" v="542" actId="478"/>
          <ac:picMkLst>
            <pc:docMk/>
            <pc:sldMk cId="2723055989" sldId="297"/>
            <ac:picMk id="5" creationId="{3424B43B-2A2C-D368-E59E-0F5C0FA5D584}"/>
          </ac:picMkLst>
        </pc:picChg>
        <pc:picChg chg="add mod">
          <ac:chgData name="MIRYAM PIROZZI" userId="c41ed8b5-6133-47d2-b13e-8494607cdf67" providerId="ADAL" clId="{9311CF6B-DAD8-467F-83B4-AC7B33C190C2}" dt="2024-07-01T10:03:55.056" v="547" actId="1076"/>
          <ac:picMkLst>
            <pc:docMk/>
            <pc:sldMk cId="2723055989" sldId="297"/>
            <ac:picMk id="7" creationId="{7919EC3C-C086-9233-19FD-37A2236F5CB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017EFD-040F-430D-BC51-4A21C474F304}" type="datetimeFigureOut">
              <a:rPr lang="it-IT" smtClean="0"/>
              <a:t>02/09/2024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28CFF-0477-43A4-B518-85804A9A601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2127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21122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3493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89798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73508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2567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83429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3593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0706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79574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73951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96273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3803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33053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07088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2346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7992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4156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995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7434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52296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92093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0753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8E9B81-A1C1-8070-F818-930C48FCBD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5FFB3CC-74A0-4D81-2143-8C6D9B0B29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4561773-DAD2-6042-9C41-2871426B9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A2A2-9734-4F8C-8CA3-4675ABFA4E3E}" type="datetimeFigureOut">
              <a:rPr lang="it-IT" smtClean="0"/>
              <a:t>02/09/2024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4E53FB9-CEDA-C5BF-5616-CAD0E4B22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95B9736-179E-A098-0FFD-BCFB2133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07B5-DA92-4A98-8DD1-6010C60A3EF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811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D46200-9237-36EB-2392-A770FE9D2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0569352-05D9-10ED-0BF5-AD9A31362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D54D704-F9CD-6D2D-AA3D-C7B2C8E50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A2A2-9734-4F8C-8CA3-4675ABFA4E3E}" type="datetimeFigureOut">
              <a:rPr lang="it-IT" smtClean="0"/>
              <a:t>02/09/2024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09109FB-B074-EEAD-AC68-018F0A9C5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6379B9D-9466-2BA7-D6B1-E37FFD2DB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07B5-DA92-4A98-8DD1-6010C60A3EF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7123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1CA12E7-0D88-4A29-C614-EDEA4DF8FA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44F1C28-4026-67B1-0933-9A7F2C3F09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43F522F-C18D-2247-51CD-6FCD0E401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A2A2-9734-4F8C-8CA3-4675ABFA4E3E}" type="datetimeFigureOut">
              <a:rPr lang="it-IT" smtClean="0"/>
              <a:t>02/09/2024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89B89B-F71D-A1E2-A57A-EFBDA6E12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D3A426-0322-D8C8-6D57-954788236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07B5-DA92-4A98-8DD1-6010C60A3EF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6307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0BAD1E-D815-7C13-02A0-215A4CCB8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00824D3-9CA1-9BE9-43E7-BD1E08821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6FD47ED-9B72-A81B-388D-EFF10989F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A2A2-9734-4F8C-8CA3-4675ABFA4E3E}" type="datetimeFigureOut">
              <a:rPr lang="it-IT" smtClean="0"/>
              <a:t>02/09/2024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751DF62-8A96-4444-B74C-4418116E7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519925-BC38-A619-1EA4-7DC525B15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07B5-DA92-4A98-8DD1-6010C60A3EF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0582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38CEF50-F94C-68DA-2664-DA4240E0F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0CFD164-C627-8E56-2A0C-D276EAA3C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4DD295E-A773-235D-DD70-6DBC588E2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A2A2-9734-4F8C-8CA3-4675ABFA4E3E}" type="datetimeFigureOut">
              <a:rPr lang="it-IT" smtClean="0"/>
              <a:t>02/09/2024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D786A1-8D73-3555-F6F9-DDDDAF51D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F104E7F-A301-0ED3-CCF5-F860F6747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07B5-DA92-4A98-8DD1-6010C60A3EF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96153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98F917-322E-D78E-BA74-E0A54AC67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29262BB-6F5D-07D0-ECF4-F97E3B28F0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8DCC8E4-2E97-9FD7-C8C3-117634494E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9C7B27C-7E63-EA49-B813-35500E792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A2A2-9734-4F8C-8CA3-4675ABFA4E3E}" type="datetimeFigureOut">
              <a:rPr lang="it-IT" smtClean="0"/>
              <a:t>02/09/2024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F4FDCF1-ED89-580F-46EF-E6F3C43E8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044EB81-FD94-46A9-DE0D-507954ED4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07B5-DA92-4A98-8DD1-6010C60A3EF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9862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FF3284-A5B5-8470-BF23-81772ED48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0256C43-E061-0711-E51D-6BF930E16B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7051AD8-9232-54AE-7DBE-1DD48F7E6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CAA8CF5-A3C8-2A92-A2F3-C42EA940CB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C7FD432-8386-4F47-335C-AC0276E621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782C92D-ADCF-B259-77E7-177792A99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A2A2-9734-4F8C-8CA3-4675ABFA4E3E}" type="datetimeFigureOut">
              <a:rPr lang="it-IT" smtClean="0"/>
              <a:t>02/09/2024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E485677-40CB-3B7C-1EF2-EB237875F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2B78315-B083-2583-DF4E-F7411D82C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07B5-DA92-4A98-8DD1-6010C60A3EF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3578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09384F-5355-F461-9C08-BED5D640F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7AF993FC-F78B-4CC0-6FA3-74CD45884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A2A2-9734-4F8C-8CA3-4675ABFA4E3E}" type="datetimeFigureOut">
              <a:rPr lang="it-IT" smtClean="0"/>
              <a:t>02/09/2024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B527A42-5581-42E2-5C2E-EB5B855A7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23D1648-B000-09DB-868A-53F0D44C4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07B5-DA92-4A98-8DD1-6010C60A3EF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474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09B68C52-7987-1AB0-13B8-CC842128C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A2A2-9734-4F8C-8CA3-4675ABFA4E3E}" type="datetimeFigureOut">
              <a:rPr lang="it-IT" smtClean="0"/>
              <a:t>02/09/2024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9B9C41DE-D039-F04E-5AAB-47AB1B1F5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4D2C45E-ABD8-A747-7D37-D6B57E5B2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07B5-DA92-4A98-8DD1-6010C60A3EF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8924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EB40A4-86FB-5A47-77CE-F8F5CB640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534668-5E79-9BF6-DF23-8A0CBCBE0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BAF8C8A-17CA-E46C-D838-394ED01089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B053CA-6C0A-7E62-8867-CF661D3F6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A2A2-9734-4F8C-8CA3-4675ABFA4E3E}" type="datetimeFigureOut">
              <a:rPr lang="it-IT" smtClean="0"/>
              <a:t>02/09/2024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A4E1DE9-A84F-B0D2-D54E-883A5156C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CD8B855-F560-6654-BDFD-110254769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07B5-DA92-4A98-8DD1-6010C60A3EF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5837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F1EC70-2978-DE6A-3786-BA53C0F91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DF46276-3E9C-1CBF-D3B4-A884922E6A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C9063CA-7C69-CABE-1905-03DCF5E30D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ED146AF-9FC6-9B30-1C26-203292350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8A2A2-9734-4F8C-8CA3-4675ABFA4E3E}" type="datetimeFigureOut">
              <a:rPr lang="it-IT" smtClean="0"/>
              <a:t>02/09/2024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9E31F43-4F5A-F3FF-6292-A8F85785A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9356B62-BAB6-7C84-05DF-124BB8705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207B5-DA92-4A98-8DD1-6010C60A3EF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5836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BC886AE-4029-D9FC-8719-0EEA9E88C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2C797D5-3940-2CDA-B657-F4485E6F97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9BBDE1C-ACC5-8204-EBF0-84869BEFD6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78A2A2-9734-4F8C-8CA3-4675ABFA4E3E}" type="datetimeFigureOut">
              <a:rPr lang="it-IT" smtClean="0"/>
              <a:t>02/09/2024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1A007CD-A9AD-AE1E-923D-409B31405E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420F6D7-2281-8815-BF5F-CAFCCAFFD5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E207B5-DA92-4A98-8DD1-6010C60A3EF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8450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6" Type="http://schemas.openxmlformats.org/officeDocument/2006/relationships/image" Target="../media/image27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2722879" y="5193916"/>
            <a:ext cx="8114107" cy="636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2400"/>
              <a:buFont typeface="Helvetica Neue"/>
              <a:buNone/>
            </a:pPr>
            <a:r>
              <a:rPr lang="it-IT" sz="2400" b="1" dirty="0" err="1">
                <a:solidFill>
                  <a:srgbClr val="FFC000"/>
                </a:solidFill>
                <a:latin typeface="Helvetica Neue"/>
                <a:sym typeface="Helvetica Neue"/>
              </a:rPr>
              <a:t>Collision</a:t>
            </a:r>
            <a:r>
              <a:rPr lang="it-IT" sz="2400" b="1" dirty="0">
                <a:solidFill>
                  <a:srgbClr val="FFC000"/>
                </a:solidFill>
                <a:latin typeface="Helvetica Neue"/>
                <a:sym typeface="Helvetica Neue"/>
              </a:rPr>
              <a:t> </a:t>
            </a:r>
            <a:r>
              <a:rPr lang="it-IT" sz="2400" b="1" dirty="0" err="1">
                <a:solidFill>
                  <a:srgbClr val="FFC000"/>
                </a:solidFill>
                <a:latin typeface="Helvetica Neue"/>
                <a:sym typeface="Helvetica Neue"/>
              </a:rPr>
              <a:t>avoidance</a:t>
            </a:r>
            <a:r>
              <a:rPr lang="it-IT" sz="2400" b="1" dirty="0">
                <a:solidFill>
                  <a:srgbClr val="FFC000"/>
                </a:solidFill>
                <a:latin typeface="Helvetica Neue"/>
                <a:sym typeface="Helvetica Neue"/>
              </a:rPr>
              <a:t> for multiple </a:t>
            </a:r>
            <a:r>
              <a:rPr lang="it-IT" sz="2400" b="1" dirty="0" err="1">
                <a:solidFill>
                  <a:srgbClr val="FFC000"/>
                </a:solidFill>
                <a:latin typeface="Helvetica Neue"/>
                <a:sym typeface="Helvetica Neue"/>
              </a:rPr>
              <a:t>robots</a:t>
            </a:r>
            <a:endParaRPr dirty="0"/>
          </a:p>
        </p:txBody>
      </p:sp>
      <p:pic>
        <p:nvPicPr>
          <p:cNvPr id="85" name="Google Shape;85;p1" descr="Immagine che contiene interno, edificio, scaffale, arancione&#10;&#10;Descrizione generat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8534" y="1345624"/>
            <a:ext cx="6494933" cy="3566968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 txBox="1"/>
          <p:nvPr/>
        </p:nvSpPr>
        <p:spPr>
          <a:xfrm>
            <a:off x="2736773" y="5803080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1400"/>
              <a:buFont typeface="Helvetica Neue"/>
              <a:buNone/>
            </a:pPr>
            <a:r>
              <a:rPr lang="it-IT" sz="1400" b="1" dirty="0">
                <a:solidFill>
                  <a:srgbClr val="009DE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Luca Marseglia</a:t>
            </a:r>
            <a:endParaRPr dirty="0"/>
          </a:p>
        </p:txBody>
      </p:sp>
      <p:sp>
        <p:nvSpPr>
          <p:cNvPr id="87" name="Google Shape;87;p1"/>
          <p:cNvSpPr txBox="1"/>
          <p:nvPr/>
        </p:nvSpPr>
        <p:spPr>
          <a:xfrm>
            <a:off x="2848533" y="4945264"/>
            <a:ext cx="353873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Amazon Robotics machines in a Amazon warehouse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New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approach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ADFC032F-675B-B714-DFB5-A4BC7A3E6C9C}"/>
                  </a:ext>
                </a:extLst>
              </p:cNvPr>
              <p:cNvSpPr txBox="1"/>
              <p:nvPr/>
            </p:nvSpPr>
            <p:spPr>
              <a:xfrm>
                <a:off x="567070" y="1341850"/>
                <a:ext cx="5670698" cy="25853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just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</a:pP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The new approach uses the </a:t>
                </a:r>
                <a:r>
                  <a:rPr lang="en-US" b="1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Piecewise Cubic Hermite Interpolating Polynomial (PCHIP) </a:t>
                </a:r>
                <a:r>
                  <a:rPr lang="en-US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method instead of the former one [2].</a:t>
                </a:r>
              </a:p>
              <a:p>
                <a:pPr marR="0" lvl="0" algn="just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</a:pPr>
                <a:endParaRPr lang="en-US" b="1" dirty="0">
                  <a:solidFill>
                    <a:schemeClr val="dk1"/>
                  </a:solidFill>
                  <a:latin typeface="+mj-lt"/>
                  <a:ea typeface="Helvetica Neue"/>
                  <a:cs typeface="Helvetica Neue"/>
                  <a:sym typeface="Helvetica Neue"/>
                </a:endParaRPr>
              </a:p>
              <a:p>
                <a:pPr marR="0" lvl="0" algn="just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</a:pPr>
                <a:r>
                  <a:rPr lang="en-US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This type of interpolation constructs a piecewise cubic </a:t>
                </a:r>
                <a:r>
                  <a:rPr lang="en-US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polynomia</a:t>
                </a:r>
                <a:r>
                  <a:rPr lang="en-US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for each interval between data points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Helvetica Neue"/>
                                <a:cs typeface="Helvetica Neue"/>
                                <a:sym typeface="Helvetica Neue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Helvetica Neue"/>
                                <a:cs typeface="Helvetica Neue"/>
                                <a:sym typeface="Helvetica Neue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Helvetica Neue"/>
                                <a:cs typeface="Helvetica Neue"/>
                                <a:sym typeface="Helvetica Neue"/>
                              </a:rPr>
                              <m:t>𝑖</m:t>
                            </m:r>
                          </m:sub>
                        </m:sSub>
                        <m:r>
                          <a:rPr lang="it-IT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  <m:t>,</m:t>
                        </m:r>
                        <m:sSub>
                          <m:sSubPr>
                            <m:ctrlPr>
                              <a:rPr lang="it-IT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Helvetica Neue"/>
                                <a:cs typeface="Helvetica Neue"/>
                                <a:sym typeface="Helvetica Neue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Helvetica Neue"/>
                                <a:cs typeface="Helvetica Neue"/>
                                <a:sym typeface="Helvetica Neue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Helvetica Neue"/>
                                <a:cs typeface="Helvetica Neue"/>
                                <a:sym typeface="Helvetica Neue"/>
                              </a:rPr>
                              <m:t>𝑖</m:t>
                            </m:r>
                            <m:r>
                              <a:rPr lang="it-IT" b="0" i="1" smtClean="0">
                                <a:solidFill>
                                  <a:schemeClr val="dk1"/>
                                </a:solidFill>
                                <a:latin typeface="Cambria Math" panose="02040503050406030204" pitchFamily="18" charset="0"/>
                                <a:ea typeface="Helvetica Neue"/>
                                <a:cs typeface="Helvetica Neue"/>
                                <a:sym typeface="Helvetica Neue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:</a:t>
                </a:r>
              </a:p>
              <a:p>
                <a:pPr marR="0" lvl="0" algn="just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</a:pPr>
                <a:endParaRPr lang="en-US" dirty="0">
                  <a:solidFill>
                    <a:schemeClr val="dk1"/>
                  </a:solidFill>
                  <a:latin typeface="+mj-lt"/>
                  <a:ea typeface="Helvetica Neue"/>
                  <a:cs typeface="Helvetica Neue"/>
                  <a:sym typeface="Helvetica Neue"/>
                </a:endParaRPr>
              </a:p>
              <a:p>
                <a:pPr marR="0" lvl="0" algn="just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𝑝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𝑡</m:t>
                          </m:r>
                        </m:e>
                      </m:d>
                      <m:r>
                        <a:rPr lang="it-IT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Helvetica Neue"/>
                          <a:cs typeface="Helvetica Neue"/>
                          <a:sym typeface="Helvetica Neue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𝑎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it-IT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Helvetica Neue"/>
                                  <a:cs typeface="Helvetica Neue"/>
                                  <a:sym typeface="Helvetica Neue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Helvetica Neue"/>
                                  <a:cs typeface="Helvetica Neue"/>
                                  <a:sym typeface="Helvetica Neue"/>
                                </a:rPr>
                                <m:t>𝑡</m:t>
                              </m:r>
                              <m:r>
                                <a:rPr lang="it-IT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Helvetica Neue"/>
                                  <a:cs typeface="Helvetica Neue"/>
                                  <a:sym typeface="Helvetica Neue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Helvetica Neue"/>
                                      <a:cs typeface="Helvetica Neue"/>
                                      <a:sym typeface="Helvetica Neue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Helvetica Neue"/>
                                      <a:cs typeface="Helvetica Neue"/>
                                      <a:sym typeface="Helvetica Neue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Helvetica Neue"/>
                                      <a:cs typeface="Helvetica Neue"/>
                                      <a:sym typeface="Helvetica Neue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it-IT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3</m:t>
                          </m:r>
                        </m:sup>
                      </m:sSup>
                      <m:r>
                        <a:rPr lang="it-IT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Helvetica Neue"/>
                          <a:cs typeface="Helvetica Neue"/>
                          <a:sym typeface="Helvetica Neue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𝑏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𝑖</m:t>
                          </m:r>
                        </m:sub>
                      </m:sSub>
                      <m:sSup>
                        <m:sSupPr>
                          <m:ctrlPr>
                            <a:rPr lang="it-IT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Helvetica Neue"/>
                                  <a:cs typeface="Helvetica Neue"/>
                                  <a:sym typeface="Helvetica Neue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Helvetica Neue"/>
                                  <a:cs typeface="Helvetica Neue"/>
                                  <a:sym typeface="Helvetica Neue"/>
                                </a:rPr>
                                <m:t>𝑡</m:t>
                              </m:r>
                              <m:r>
                                <a:rPr lang="it-IT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Helvetica Neue"/>
                                  <a:cs typeface="Helvetica Neue"/>
                                  <a:sym typeface="Helvetica Neue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Helvetica Neue"/>
                                      <a:cs typeface="Helvetica Neue"/>
                                      <a:sym typeface="Helvetica Neue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Helvetica Neue"/>
                                      <a:cs typeface="Helvetica Neue"/>
                                      <a:sym typeface="Helvetica Neue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solidFill>
                                        <a:schemeClr val="dk1"/>
                                      </a:solidFill>
                                      <a:latin typeface="Cambria Math" panose="02040503050406030204" pitchFamily="18" charset="0"/>
                                      <a:ea typeface="Helvetica Neue"/>
                                      <a:cs typeface="Helvetica Neue"/>
                                      <a:sym typeface="Helvetica Neue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it-IT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2</m:t>
                          </m:r>
                        </m:sup>
                      </m:sSup>
                      <m:r>
                        <a:rPr lang="it-IT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Helvetica Neue"/>
                          <a:cs typeface="Helvetica Neue"/>
                          <a:sym typeface="Helvetica Neue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𝑐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𝑡</m:t>
                          </m:r>
                          <m:r>
                            <a:rPr lang="it-IT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Helvetica Neue"/>
                                  <a:cs typeface="Helvetica Neue"/>
                                  <a:sym typeface="Helvetica Neue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Helvetica Neue"/>
                                  <a:cs typeface="Helvetica Neue"/>
                                  <a:sym typeface="Helvetica Neue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dk1"/>
                                  </a:solidFill>
                                  <a:latin typeface="Cambria Math" panose="02040503050406030204" pitchFamily="18" charset="0"/>
                                  <a:ea typeface="Helvetica Neue"/>
                                  <a:cs typeface="Helvetica Neue"/>
                                  <a:sym typeface="Helvetica Neue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it-IT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Helvetica Neue"/>
                          <a:cs typeface="Helvetica Neue"/>
                          <a:sym typeface="Helvetica Neue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𝑑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b="0" dirty="0">
                  <a:solidFill>
                    <a:schemeClr val="dk1"/>
                  </a:solidFill>
                  <a:latin typeface="+mj-lt"/>
                  <a:ea typeface="Helvetica Neue"/>
                  <a:cs typeface="Helvetica Neue"/>
                  <a:sym typeface="Helvetica Neue"/>
                </a:endParaRPr>
              </a:p>
              <a:p>
                <a:pPr marR="0" lvl="0" algn="just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</a:pPr>
                <a:endParaRPr lang="en-US" dirty="0">
                  <a:solidFill>
                    <a:schemeClr val="dk1"/>
                  </a:solidFill>
                  <a:latin typeface="+mj-lt"/>
                  <a:ea typeface="Helvetica Neue"/>
                  <a:cs typeface="Helvetica Neue"/>
                  <a:sym typeface="Helvetica Neue"/>
                </a:endParaRP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ADFC032F-675B-B714-DFB5-A4BC7A3E6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070" y="1341850"/>
                <a:ext cx="5670698" cy="2585323"/>
              </a:xfrm>
              <a:prstGeom prst="rect">
                <a:avLst/>
              </a:prstGeom>
              <a:blipFill>
                <a:blip r:embed="rId3"/>
                <a:stretch>
                  <a:fillRect l="-860" t="-943" r="-96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02195DB5-4D11-C5CA-212C-6113EC3CD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470" y="1465258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2E361F4-DDE3-7127-B226-DBCA1D75E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67070" y="3877133"/>
            <a:ext cx="4114800" cy="365125"/>
          </a:xfrm>
        </p:spPr>
        <p:txBody>
          <a:bodyPr/>
          <a:lstStyle/>
          <a:p>
            <a:r>
              <a:rPr lang="en-US" dirty="0"/>
              <a:t>[2] Cleve B. </a:t>
            </a:r>
            <a:r>
              <a:rPr lang="en-US" dirty="0" err="1"/>
              <a:t>Moler</a:t>
            </a:r>
            <a:r>
              <a:rPr lang="en-US" dirty="0"/>
              <a:t>. Numerical Computing with </a:t>
            </a:r>
            <a:r>
              <a:rPr lang="en-US" dirty="0" err="1"/>
              <a:t>Matlab</a:t>
            </a:r>
            <a:r>
              <a:rPr lang="en-US" dirty="0"/>
              <a:t>. 2004.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03006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New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approach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: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advantages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DFC032F-675B-B714-DFB5-A4BC7A3E6C9C}"/>
              </a:ext>
            </a:extLst>
          </p:cNvPr>
          <p:cNvSpPr txBox="1"/>
          <p:nvPr/>
        </p:nvSpPr>
        <p:spPr>
          <a:xfrm>
            <a:off x="567070" y="1341850"/>
            <a:ext cx="567069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With this new approach, the trajectories have a more natural behavior both in terms of velocity and the geometry of the interpolated path.</a:t>
            </a: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ü"/>
            </a:pPr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The </a:t>
            </a:r>
            <a:r>
              <a:rPr lang="it-IT" dirty="0" err="1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velocity</a:t>
            </a:r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dirty="0" err="1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profile</a:t>
            </a:r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dirty="0" err="1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has</a:t>
            </a:r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a </a:t>
            </a:r>
            <a:r>
              <a:rPr lang="it-IT" dirty="0" err="1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smoother</a:t>
            </a:r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dirty="0" err="1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behavior</a:t>
            </a:r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dirty="0" err="1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between</a:t>
            </a:r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dirty="0" err="1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two</a:t>
            </a:r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dirty="0" err="1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adjacent</a:t>
            </a:r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dirty="0" err="1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segments</a:t>
            </a:r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, and so the robot </a:t>
            </a:r>
            <a:r>
              <a:rPr lang="it-IT" dirty="0" err="1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does</a:t>
            </a:r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dirty="0" err="1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not</a:t>
            </a:r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dirty="0" err="1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experience</a:t>
            </a:r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dirty="0" err="1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abrupt</a:t>
            </a:r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and </a:t>
            </a:r>
            <a:r>
              <a:rPr lang="it-IT" dirty="0" err="1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sudden</a:t>
            </a:r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dirty="0" err="1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accelerations</a:t>
            </a:r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dirty="0" err="1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anymore</a:t>
            </a:r>
            <a:endParaRPr lang="it-IT" dirty="0">
              <a:solidFill>
                <a:schemeClr val="bg1">
                  <a:lumMod val="85000"/>
                </a:schemeClr>
              </a:solidFill>
              <a:latin typeface="+mj-lt"/>
              <a:ea typeface="Helvetica Neue"/>
              <a:cs typeface="Helvetica Neue"/>
              <a:sym typeface="Helvetica Neue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ü"/>
            </a:pPr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The </a:t>
            </a:r>
            <a:r>
              <a:rPr lang="it-IT" dirty="0" err="1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interpolation</a:t>
            </a:r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of the </a:t>
            </a:r>
            <a:r>
              <a:rPr lang="it-IT" dirty="0" err="1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path</a:t>
            </a:r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dirty="0" err="1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preserves</a:t>
            </a:r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dirty="0" err="1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its</a:t>
            </a:r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dirty="0" err="1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shape</a:t>
            </a:r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, </a:t>
            </a:r>
            <a:r>
              <a:rPr lang="it-IT" dirty="0" err="1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without</a:t>
            </a:r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dirty="0" err="1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overshoots</a:t>
            </a:r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with </a:t>
            </a:r>
            <a:r>
              <a:rPr lang="it-IT" dirty="0" err="1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respect</a:t>
            </a:r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to </a:t>
            </a:r>
            <a:r>
              <a:rPr lang="it-IT" dirty="0" err="1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its</a:t>
            </a:r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dirty="0" err="1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geometry</a:t>
            </a:r>
            <a:endParaRPr lang="it-IT" dirty="0">
              <a:solidFill>
                <a:schemeClr val="bg1">
                  <a:lumMod val="85000"/>
                </a:schemeClr>
              </a:solidFill>
              <a:latin typeface="+mj-lt"/>
              <a:ea typeface="Helvetica Neue"/>
              <a:cs typeface="Helvetica Neue"/>
              <a:sym typeface="Helvetica Neue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ü"/>
            </a:pPr>
            <a:endParaRPr lang="it-IT" b="0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it-IT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it-IT" b="0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195DB5-4D11-C5CA-212C-6113EC3CD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470" y="1465258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2763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New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approach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: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advantages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DFC032F-675B-B714-DFB5-A4BC7A3E6C9C}"/>
              </a:ext>
            </a:extLst>
          </p:cNvPr>
          <p:cNvSpPr txBox="1"/>
          <p:nvPr/>
        </p:nvSpPr>
        <p:spPr>
          <a:xfrm>
            <a:off x="567070" y="1341850"/>
            <a:ext cx="567069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With this new approach, the trajectories have a more natural behavior both in terms of velocity and the geometry of the interpolated path.</a:t>
            </a: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ü"/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The </a:t>
            </a:r>
            <a:r>
              <a:rPr lang="it-IT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velocity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profile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has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a </a:t>
            </a:r>
            <a:r>
              <a:rPr lang="it-IT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smoother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behavior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between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two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adjacent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segments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, and so the robot </a:t>
            </a:r>
            <a:r>
              <a:rPr lang="it-IT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does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not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experience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abrupt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and </a:t>
            </a:r>
            <a:r>
              <a:rPr lang="it-IT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sudden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accelerations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anymore</a:t>
            </a:r>
            <a:endParaRPr lang="it-IT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Helvetica Neue"/>
              <a:cs typeface="Helvetica Neue"/>
              <a:sym typeface="Helvetica Neue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ü"/>
            </a:pPr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The </a:t>
            </a:r>
            <a:r>
              <a:rPr lang="it-IT" dirty="0" err="1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interpolation</a:t>
            </a:r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of the </a:t>
            </a:r>
            <a:r>
              <a:rPr lang="it-IT" dirty="0" err="1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path</a:t>
            </a:r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dirty="0" err="1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preserves</a:t>
            </a:r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dirty="0" err="1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its</a:t>
            </a:r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dirty="0" err="1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shape</a:t>
            </a:r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, </a:t>
            </a:r>
            <a:r>
              <a:rPr lang="it-IT" dirty="0" err="1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without</a:t>
            </a:r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dirty="0" err="1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overshoots</a:t>
            </a:r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with </a:t>
            </a:r>
            <a:r>
              <a:rPr lang="it-IT" dirty="0" err="1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respect</a:t>
            </a:r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to </a:t>
            </a:r>
            <a:r>
              <a:rPr lang="it-IT" dirty="0" err="1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its</a:t>
            </a:r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dirty="0" err="1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geometry</a:t>
            </a:r>
            <a:endParaRPr lang="it-IT" dirty="0">
              <a:solidFill>
                <a:schemeClr val="bg1">
                  <a:lumMod val="85000"/>
                </a:schemeClr>
              </a:solidFill>
              <a:latin typeface="+mj-lt"/>
              <a:ea typeface="Helvetica Neue"/>
              <a:cs typeface="Helvetica Neue"/>
              <a:sym typeface="Helvetica Neue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ü"/>
            </a:pPr>
            <a:endParaRPr lang="it-IT" b="0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it-IT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it-IT" b="0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D503B8D-8C55-5B2F-A07A-1573C4CEB0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0902" y="239513"/>
            <a:ext cx="4308614" cy="3231461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E1C38EE-038F-FC3D-BE3A-0E22609D46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8" t="37304" r="50953" b="32850"/>
          <a:stretch/>
        </p:blipFill>
        <p:spPr bwMode="auto">
          <a:xfrm>
            <a:off x="7178351" y="4104316"/>
            <a:ext cx="3999620" cy="2016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A2987683-1C0A-2E35-6040-978A8DF94250}"/>
              </a:ext>
            </a:extLst>
          </p:cNvPr>
          <p:cNvSpPr txBox="1"/>
          <p:nvPr/>
        </p:nvSpPr>
        <p:spPr>
          <a:xfrm>
            <a:off x="7385523" y="3489857"/>
            <a:ext cx="3792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/>
              <a:t>Old</a:t>
            </a:r>
            <a:r>
              <a:rPr lang="it-IT" i="1" dirty="0"/>
              <a:t> </a:t>
            </a:r>
            <a:r>
              <a:rPr lang="it-IT" i="1" dirty="0" err="1"/>
              <a:t>approach</a:t>
            </a:r>
            <a:r>
              <a:rPr lang="it-IT" i="1" dirty="0"/>
              <a:t> (</a:t>
            </a:r>
            <a:r>
              <a:rPr lang="it-IT" i="1" dirty="0" err="1"/>
              <a:t>uniform</a:t>
            </a:r>
            <a:r>
              <a:rPr lang="it-IT" i="1" dirty="0"/>
              <a:t> </a:t>
            </a:r>
            <a:r>
              <a:rPr lang="it-IT" i="1" dirty="0" err="1"/>
              <a:t>acceleration</a:t>
            </a:r>
            <a:r>
              <a:rPr lang="it-IT" i="1" dirty="0"/>
              <a:t>)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D93C6E0-A125-2870-1A5B-3723C94DF2CB}"/>
              </a:ext>
            </a:extLst>
          </p:cNvPr>
          <p:cNvSpPr txBox="1"/>
          <p:nvPr/>
        </p:nvSpPr>
        <p:spPr>
          <a:xfrm>
            <a:off x="7471700" y="6128641"/>
            <a:ext cx="3706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New </a:t>
            </a:r>
            <a:r>
              <a:rPr lang="it-IT" i="1" dirty="0" err="1"/>
              <a:t>approach</a:t>
            </a:r>
            <a:r>
              <a:rPr lang="it-IT" i="1" dirty="0"/>
              <a:t> (</a:t>
            </a:r>
            <a:r>
              <a:rPr lang="it-IT" i="1" dirty="0" err="1"/>
              <a:t>Pchip</a:t>
            </a:r>
            <a:r>
              <a:rPr lang="it-IT" i="1" dirty="0"/>
              <a:t> </a:t>
            </a:r>
            <a:r>
              <a:rPr lang="it-IT" i="1" dirty="0" err="1"/>
              <a:t>interpolation</a:t>
            </a:r>
            <a:r>
              <a:rPr lang="it-IT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47971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New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approach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: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advantages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DFC032F-675B-B714-DFB5-A4BC7A3E6C9C}"/>
              </a:ext>
            </a:extLst>
          </p:cNvPr>
          <p:cNvSpPr txBox="1"/>
          <p:nvPr/>
        </p:nvSpPr>
        <p:spPr>
          <a:xfrm>
            <a:off x="567070" y="1341850"/>
            <a:ext cx="567069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With this new approach, the trajectories have a more natural behavior both in terms of velocity and the geometry of the interpolated path.</a:t>
            </a: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ü"/>
            </a:pPr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The </a:t>
            </a:r>
            <a:r>
              <a:rPr lang="it-IT" dirty="0" err="1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velocity</a:t>
            </a:r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dirty="0" err="1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profile</a:t>
            </a:r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dirty="0" err="1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has</a:t>
            </a:r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a </a:t>
            </a:r>
            <a:r>
              <a:rPr lang="it-IT" dirty="0" err="1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smoother</a:t>
            </a:r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dirty="0" err="1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behavior</a:t>
            </a:r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dirty="0" err="1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between</a:t>
            </a:r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dirty="0" err="1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two</a:t>
            </a:r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dirty="0" err="1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adjacent</a:t>
            </a:r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dirty="0" err="1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segments</a:t>
            </a:r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, and so the robot </a:t>
            </a:r>
            <a:r>
              <a:rPr lang="it-IT" dirty="0" err="1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does</a:t>
            </a:r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dirty="0" err="1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not</a:t>
            </a:r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dirty="0" err="1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experience</a:t>
            </a:r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dirty="0" err="1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abrupt</a:t>
            </a:r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and </a:t>
            </a:r>
            <a:r>
              <a:rPr lang="it-IT" dirty="0" err="1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sudden</a:t>
            </a:r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dirty="0" err="1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accelerations</a:t>
            </a:r>
            <a:r>
              <a:rPr lang="it-IT" dirty="0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dirty="0" err="1">
                <a:solidFill>
                  <a:schemeClr val="bg1">
                    <a:lumMod val="8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anymore</a:t>
            </a:r>
            <a:endParaRPr lang="it-IT" dirty="0">
              <a:solidFill>
                <a:schemeClr val="bg1">
                  <a:lumMod val="85000"/>
                </a:schemeClr>
              </a:solidFill>
              <a:latin typeface="+mj-lt"/>
              <a:ea typeface="Helvetica Neue"/>
              <a:cs typeface="Helvetica Neue"/>
              <a:sym typeface="Helvetica Neue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ü"/>
            </a:pP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The </a:t>
            </a:r>
            <a:r>
              <a:rPr lang="it-IT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interpolation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of the </a:t>
            </a:r>
            <a:r>
              <a:rPr lang="it-IT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path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preserves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its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shape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, </a:t>
            </a:r>
            <a:r>
              <a:rPr lang="it-IT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without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overshoots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with </a:t>
            </a:r>
            <a:r>
              <a:rPr lang="it-IT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respect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to </a:t>
            </a:r>
            <a:r>
              <a:rPr lang="it-IT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its</a:t>
            </a:r>
            <a:r>
              <a:rPr lang="it-IT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dirty="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Helvetica Neue"/>
                <a:cs typeface="Helvetica Neue"/>
                <a:sym typeface="Helvetica Neue"/>
              </a:rPr>
              <a:t>geometry</a:t>
            </a:r>
            <a:endParaRPr lang="it-IT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Helvetica Neue"/>
              <a:cs typeface="Helvetica Neue"/>
              <a:sym typeface="Helvetica Neue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Wingdings" panose="05000000000000000000" pitchFamily="2" charset="2"/>
              <a:buChar char="ü"/>
            </a:pPr>
            <a:endParaRPr lang="it-IT" b="0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it-IT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it-IT" b="0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Immagine 1" descr="Immagine che contiene testo, diagramma, linea, Diagramma&#10;&#10;Descrizione generata automaticamente">
            <a:extLst>
              <a:ext uri="{FF2B5EF4-FFF2-40B4-BE49-F238E27FC236}">
                <a16:creationId xmlns:a16="http://schemas.microsoft.com/office/drawing/2014/main" id="{D14266DA-C129-784D-0178-A8D73E4008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501" y="204084"/>
            <a:ext cx="3735183" cy="2801387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D836BD26-D780-B78F-7121-2345B92ECB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07931" y="3465688"/>
            <a:ext cx="3635753" cy="272782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71736831-8204-00F3-BA4E-2C9A29675F1E}"/>
              </a:ext>
            </a:extLst>
          </p:cNvPr>
          <p:cNvSpPr txBox="1"/>
          <p:nvPr/>
        </p:nvSpPr>
        <p:spPr>
          <a:xfrm>
            <a:off x="7407931" y="3033456"/>
            <a:ext cx="3668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 err="1"/>
              <a:t>Old</a:t>
            </a:r>
            <a:r>
              <a:rPr lang="it-IT" i="1" dirty="0"/>
              <a:t> </a:t>
            </a:r>
            <a:r>
              <a:rPr lang="it-IT" i="1" dirty="0" err="1"/>
              <a:t>approach</a:t>
            </a:r>
            <a:r>
              <a:rPr lang="it-IT" i="1" dirty="0"/>
              <a:t> (</a:t>
            </a:r>
            <a:r>
              <a:rPr lang="it-IT" i="1" dirty="0" err="1"/>
              <a:t>Spline</a:t>
            </a:r>
            <a:r>
              <a:rPr lang="it-IT" i="1" dirty="0"/>
              <a:t> </a:t>
            </a:r>
            <a:r>
              <a:rPr lang="it-IT" i="1" dirty="0" err="1"/>
              <a:t>interpolation</a:t>
            </a:r>
            <a:r>
              <a:rPr lang="it-IT" i="1" dirty="0"/>
              <a:t>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1197450-EA3A-8DB2-2FF2-48DACB835186}"/>
              </a:ext>
            </a:extLst>
          </p:cNvPr>
          <p:cNvSpPr txBox="1"/>
          <p:nvPr/>
        </p:nvSpPr>
        <p:spPr>
          <a:xfrm>
            <a:off x="7407930" y="6193512"/>
            <a:ext cx="3706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i="1" dirty="0"/>
              <a:t>New </a:t>
            </a:r>
            <a:r>
              <a:rPr lang="it-IT" i="1" dirty="0" err="1"/>
              <a:t>approach</a:t>
            </a:r>
            <a:r>
              <a:rPr lang="it-IT" i="1" dirty="0"/>
              <a:t> (</a:t>
            </a:r>
            <a:r>
              <a:rPr lang="it-IT" i="1" dirty="0" err="1"/>
              <a:t>Pchip</a:t>
            </a:r>
            <a:r>
              <a:rPr lang="it-IT" i="1" dirty="0"/>
              <a:t> </a:t>
            </a:r>
            <a:r>
              <a:rPr lang="it-IT" i="1" dirty="0" err="1"/>
              <a:t>interpolation</a:t>
            </a:r>
            <a:r>
              <a:rPr lang="it-IT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81002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New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approach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2024-08-26 18-17-34">
            <a:hlinkClick r:id="" action="ppaction://media"/>
            <a:extLst>
              <a:ext uri="{FF2B5EF4-FFF2-40B4-BE49-F238E27FC236}">
                <a16:creationId xmlns:a16="http://schemas.microsoft.com/office/drawing/2014/main" id="{CD142D11-6021-6528-77C3-7C2F3A6445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6679" r="16607"/>
          <a:stretch/>
        </p:blipFill>
        <p:spPr>
          <a:xfrm>
            <a:off x="3184451" y="1353503"/>
            <a:ext cx="5823098" cy="490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5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8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Collisions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checking</a:t>
            </a: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F610A4D-AA2E-A50C-7F24-75ADD76F3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6143" y="1567906"/>
            <a:ext cx="3203546" cy="4347669"/>
          </a:xfrm>
          <a:prstGeom prst="rect">
            <a:avLst/>
          </a:prstGeom>
        </p:spPr>
      </p:pic>
      <p:pic>
        <p:nvPicPr>
          <p:cNvPr id="6" name="Immagine 5" descr="Immagine che contiene diagramma, testo, linea, Piano&#10;&#10;Descrizione generata automaticamente">
            <a:extLst>
              <a:ext uri="{FF2B5EF4-FFF2-40B4-BE49-F238E27FC236}">
                <a16:creationId xmlns:a16="http://schemas.microsoft.com/office/drawing/2014/main" id="{4ACD1C2A-EFFC-C09F-DFF0-E810A0C4CA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14" y="1410555"/>
            <a:ext cx="5933479" cy="445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Collisions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checking</a:t>
            </a: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F610A4D-AA2E-A50C-7F24-75ADD76F37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6143" y="1567906"/>
            <a:ext cx="3203546" cy="4347669"/>
          </a:xfrm>
          <a:prstGeom prst="rect">
            <a:avLst/>
          </a:prstGeom>
        </p:spPr>
      </p:pic>
      <p:pic>
        <p:nvPicPr>
          <p:cNvPr id="2" name="2024-09-01 12-49-43">
            <a:hlinkClick r:id="" action="ppaction://media"/>
            <a:extLst>
              <a:ext uri="{FF2B5EF4-FFF2-40B4-BE49-F238E27FC236}">
                <a16:creationId xmlns:a16="http://schemas.microsoft.com/office/drawing/2014/main" id="{4963D8E2-1ED7-F701-CA75-92C0227ECD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18919" r="18956"/>
          <a:stretch/>
        </p:blipFill>
        <p:spPr>
          <a:xfrm>
            <a:off x="992571" y="1299007"/>
            <a:ext cx="5395696" cy="488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2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Collisions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avoidance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: First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approach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165;p7">
                <a:extLst>
                  <a:ext uri="{FF2B5EF4-FFF2-40B4-BE49-F238E27FC236}">
                    <a16:creationId xmlns:a16="http://schemas.microsoft.com/office/drawing/2014/main" id="{10A421EC-EE2C-D943-18A0-84DB9FC43206}"/>
                  </a:ext>
                </a:extLst>
              </p:cNvPr>
              <p:cNvSpPr txBox="1"/>
              <p:nvPr/>
            </p:nvSpPr>
            <p:spPr>
              <a:xfrm>
                <a:off x="457200" y="1130931"/>
                <a:ext cx="6687881" cy="49717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R="0" lvl="0" algn="just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</a:pP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Given a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number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of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Helvetica Neue"/>
                        <a:cs typeface="Helvetica Neue"/>
                        <a:sym typeface="Helvetica Neue"/>
                      </a:rPr>
                      <m:t>𝑛</m:t>
                    </m:r>
                  </m:oMath>
                </a14:m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robots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with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Helvetica Neue"/>
                        <a:cs typeface="Helvetica Neue"/>
                        <a:sym typeface="Helvetica Neue"/>
                      </a:rPr>
                      <m:t>𝑛</m:t>
                    </m:r>
                  </m:oMath>
                </a14:m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possible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maximum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velocities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along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the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trajectory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, the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algorithm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first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selects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the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combination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of the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Helvetica Neue"/>
                        <a:cs typeface="Helvetica Neue"/>
                        <a:sym typeface="Helvetica Neue"/>
                      </a:rPr>
                      <m:t>𝑛</m:t>
                    </m:r>
                  </m:oMath>
                </a14:m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maximum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velocities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for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which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the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trajectories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of the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robots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do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not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collide.</a:t>
                </a:r>
              </a:p>
              <a:p>
                <a:pPr marR="0" lvl="0" algn="just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</a:pPr>
                <a:endParaRPr lang="it-IT" sz="1600" dirty="0">
                  <a:solidFill>
                    <a:schemeClr val="dk1"/>
                  </a:solidFill>
                  <a:latin typeface="+mj-lt"/>
                  <a:ea typeface="Helvetica Neue"/>
                  <a:cs typeface="Helvetica Neue"/>
                  <a:sym typeface="Helvetica Neue"/>
                </a:endParaRPr>
              </a:p>
              <a:p>
                <a:pPr lvl="0" algn="just">
                  <a:buClr>
                    <a:schemeClr val="dk1"/>
                  </a:buClr>
                  <a:buSzPts val="1400"/>
                </a:pP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For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example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,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if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the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starting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maximum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velocity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is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Helvetica Neue"/>
                        <a:cs typeface="Helvetica Neue"/>
                        <a:sym typeface="Helvetica Neue"/>
                      </a:rPr>
                      <m:t>20</m:t>
                    </m:r>
                  </m:oMath>
                </a14:m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m/s, and the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algorithm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decides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to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try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with a step of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Helvetica Neue"/>
                        <a:cs typeface="Helvetica Neue"/>
                        <a:sym typeface="Helvetica Neue"/>
                      </a:rPr>
                      <m:t>1</m:t>
                    </m:r>
                  </m:oMath>
                </a14:m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m/s,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there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will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be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dk1"/>
                        </a:solidFill>
                        <a:latin typeface="Cambria Math" panose="02040503050406030204" pitchFamily="18" charset="0"/>
                        <a:ea typeface="Helvetica Neue"/>
                        <a:cs typeface="Helvetica Neue"/>
                        <a:sym typeface="Helvetica Neue"/>
                      </a:rPr>
                      <m:t>20</m:t>
                    </m:r>
                  </m:oMath>
                </a14:m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different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possible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velocities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.</a:t>
                </a:r>
              </a:p>
              <a:p>
                <a:pPr lvl="0" algn="just">
                  <a:buClr>
                    <a:schemeClr val="dk1"/>
                  </a:buClr>
                  <a:buSzPts val="1400"/>
                </a:pP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For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this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reason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,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there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will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</m:ctrlPr>
                      </m:sSupPr>
                      <m:e>
                        <m:r>
                          <a:rPr lang="it-IT" sz="16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  <m:t>20</m:t>
                        </m:r>
                      </m:e>
                      <m:sup>
                        <m:r>
                          <a:rPr lang="it-IT" sz="1600" b="0" i="1" smtClean="0">
                            <a:solidFill>
                              <a:schemeClr val="dk1"/>
                            </a:solidFill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possible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combinations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.</a:t>
                </a:r>
              </a:p>
              <a:p>
                <a:pPr lvl="0" algn="just">
                  <a:buClr>
                    <a:schemeClr val="dk1"/>
                  </a:buClr>
                  <a:buSzPts val="1400"/>
                </a:pPr>
                <a:endParaRPr lang="it-IT" sz="1600" dirty="0">
                  <a:solidFill>
                    <a:schemeClr val="dk1"/>
                  </a:solidFill>
                  <a:latin typeface="+mj-lt"/>
                  <a:ea typeface="Helvetica Neue"/>
                  <a:cs typeface="Helvetica Neue"/>
                  <a:sym typeface="Helvetica Neue"/>
                </a:endParaRPr>
              </a:p>
              <a:p>
                <a:pPr lvl="0" algn="just">
                  <a:buClr>
                    <a:schemeClr val="dk1"/>
                  </a:buClr>
                  <a:buSzPts val="1400"/>
                </a:pPr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Among </a:t>
                </a:r>
                <a:r>
                  <a:rPr lang="it-IT" sz="1600" dirty="0" err="1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this</a:t>
                </a:r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dirty="0" err="1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number</a:t>
                </a:r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of </a:t>
                </a:r>
                <a:r>
                  <a:rPr lang="it-IT" sz="1600" dirty="0" err="1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combinations</a:t>
                </a:r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, the </a:t>
                </a:r>
                <a:r>
                  <a:rPr lang="it-IT" sz="1600" dirty="0" err="1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algorithm</a:t>
                </a:r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looks for the </a:t>
                </a:r>
                <a:r>
                  <a:rPr lang="it-IT" sz="1600" dirty="0" err="1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ones</a:t>
                </a:r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dirty="0" err="1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that</a:t>
                </a:r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are </a:t>
                </a:r>
                <a:r>
                  <a:rPr lang="it-IT" sz="1600" dirty="0" err="1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collision</a:t>
                </a:r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free.</a:t>
                </a:r>
              </a:p>
              <a:p>
                <a:pPr lvl="0" algn="just">
                  <a:buClr>
                    <a:schemeClr val="dk1"/>
                  </a:buClr>
                  <a:buSzPts val="1400"/>
                </a:pPr>
                <a:endParaRPr lang="it-IT" sz="1600" dirty="0">
                  <a:solidFill>
                    <a:schemeClr val="bg1">
                      <a:lumMod val="85000"/>
                    </a:schemeClr>
                  </a:solidFill>
                  <a:latin typeface="+mj-lt"/>
                  <a:ea typeface="Helvetica Neue"/>
                  <a:cs typeface="Helvetica Neue"/>
                  <a:sym typeface="Helvetica Neue"/>
                </a:endParaRPr>
              </a:p>
              <a:p>
                <a:pPr lvl="0" algn="just">
                  <a:buClr>
                    <a:schemeClr val="dk1"/>
                  </a:buClr>
                  <a:buSzPts val="1400"/>
                </a:pPr>
                <a:r>
                  <a:rPr lang="it-IT" sz="1600" dirty="0" err="1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Then</a:t>
                </a:r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, </a:t>
                </a:r>
                <a:r>
                  <a:rPr lang="it-IT" sz="1600" dirty="0" err="1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among</a:t>
                </a:r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dirty="0" err="1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these</a:t>
                </a:r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dirty="0" err="1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collision</a:t>
                </a:r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free </a:t>
                </a:r>
                <a:r>
                  <a:rPr lang="it-IT" sz="1600" dirty="0" err="1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combinations</a:t>
                </a:r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, the </a:t>
                </a:r>
                <a:r>
                  <a:rPr lang="it-IT" sz="1600" dirty="0" err="1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algorithm</a:t>
                </a:r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looks for the </a:t>
                </a:r>
                <a:r>
                  <a:rPr lang="it-IT" sz="1600" dirty="0" err="1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ones</a:t>
                </a:r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dirty="0" err="1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that</a:t>
                </a:r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solve the following </a:t>
                </a:r>
                <a:r>
                  <a:rPr lang="it-IT" sz="1600" dirty="0" err="1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optimization</a:t>
                </a:r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dirty="0" err="1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problem</a:t>
                </a:r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:</a:t>
                </a:r>
              </a:p>
              <a:p>
                <a:pPr lvl="0" algn="just">
                  <a:buClr>
                    <a:schemeClr val="dk1"/>
                  </a:buClr>
                  <a:buSzPts val="1400"/>
                </a:pPr>
                <a:endParaRPr lang="it-IT" sz="1600" dirty="0">
                  <a:solidFill>
                    <a:schemeClr val="bg1">
                      <a:lumMod val="85000"/>
                    </a:schemeClr>
                  </a:solidFill>
                  <a:latin typeface="+mj-lt"/>
                  <a:ea typeface="Helvetica Neue"/>
                  <a:cs typeface="Helvetica Neue"/>
                  <a:sym typeface="Helvetica Neue"/>
                </a:endParaRPr>
              </a:p>
              <a:p>
                <a:pPr lvl="0" algn="just">
                  <a:buClr>
                    <a:schemeClr val="dk1"/>
                  </a:buClr>
                  <a:buSzPts val="14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6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</m:ctrlPr>
                        </m:sSupPr>
                        <m:e>
                          <m:r>
                            <a:rPr lang="it-IT" sz="16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𝑥</m:t>
                          </m:r>
                        </m:e>
                        <m:sup>
                          <m:r>
                            <a:rPr lang="it-IT" sz="1600" b="0" i="1" smtClean="0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∗</m:t>
                          </m:r>
                        </m:sup>
                      </m:sSup>
                      <m:r>
                        <a:rPr lang="it-IT" sz="1600" b="0" i="1" smtClean="0">
                          <a:solidFill>
                            <a:schemeClr val="bg1">
                              <a:lumMod val="85000"/>
                            </a:schemeClr>
                          </a:solidFill>
                          <a:latin typeface="Cambria Math" panose="02040503050406030204" pitchFamily="18" charset="0"/>
                          <a:ea typeface="Helvetica Neue"/>
                          <a:cs typeface="Helvetica Neue"/>
                          <a:sym typeface="Helvetica Neue"/>
                        </a:rPr>
                        <m:t>=</m:t>
                      </m:r>
                      <m:func>
                        <m:funcPr>
                          <m:ctrlPr>
                            <a:rPr lang="it-IT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sz="16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"/>
                                  <a:cs typeface="Helvetica Neue"/>
                                  <a:sym typeface="Helvetica Neue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sz="16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"/>
                                  <a:cs typeface="Helvetica Neue"/>
                                  <a:sym typeface="Helvetica Neue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it-IT" sz="16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Helvetica Neue"/>
                                      <a:cs typeface="Helvetica Neue"/>
                                      <a:sym typeface="Helvetica Neue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Helvetica Neue"/>
                                      <a:cs typeface="Helvetica Neue"/>
                                      <a:sym typeface="Helvetica Neue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Helvetica Neue"/>
                                      <a:cs typeface="Helvetica Neue"/>
                                      <a:sym typeface="Helvetica Neue"/>
                                    </a:rPr>
                                    <m:t>𝑖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it-IT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𝛼</m:t>
                          </m:r>
                          <m:r>
                            <a:rPr lang="it-IT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⋅</m:t>
                          </m:r>
                          <m:nary>
                            <m:naryPr>
                              <m:chr m:val="∑"/>
                              <m:ctrlPr>
                                <a:rPr lang="it-IT" sz="16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"/>
                                  <a:cs typeface="Helvetica Neue"/>
                                  <a:sym typeface="Helvetica Neue"/>
                                </a:rPr>
                              </m:ctrlPr>
                            </m:naryPr>
                            <m:sub>
                              <m:r>
                                <a:rPr lang="it-IT" sz="16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"/>
                                  <a:cs typeface="Helvetica Neue"/>
                                  <a:sym typeface="Helvetica Neue"/>
                                </a:rPr>
                                <m:t>𝑗</m:t>
                              </m:r>
                              <m:r>
                                <a:rPr lang="it-IT" sz="16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"/>
                                  <a:cs typeface="Helvetica Neue"/>
                                  <a:sym typeface="Helvetica Neue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sz="16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"/>
                                  <a:cs typeface="Helvetica Neue"/>
                                  <a:sym typeface="Helvetica Neue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it-IT" sz="16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"/>
                                  <a:cs typeface="Helvetica Neue"/>
                                  <a:sym typeface="Helvetica Neue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it-IT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Helvetica Neue"/>
                                      <a:cs typeface="Helvetica Neue"/>
                                      <a:sym typeface="Helvetica Neue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Helvetica Neue"/>
                                      <a:cs typeface="Helvetica Neue"/>
                                      <a:sym typeface="Helvetica Neue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Helvetica Neue"/>
                                      <a:cs typeface="Helvetica Neue"/>
                                      <a:sym typeface="Helvetica Neue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it-IT" sz="1600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"/>
                                  <a:cs typeface="Helvetica Neue"/>
                                  <a:sym typeface="Helvetica Neue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sz="16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Helvetica Neue"/>
                                      <a:cs typeface="Helvetica Neue"/>
                                      <a:sym typeface="Helvetica Neue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Helvetica Neue"/>
                                      <a:cs typeface="Helvetica Neue"/>
                                      <a:sym typeface="Helvetica Neue"/>
                                    </a:rPr>
                                    <m:t>𝑥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sz="1600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Helvetica Neue"/>
                                          <a:cs typeface="Helvetica Neue"/>
                                          <a:sym typeface="Helvetica Neue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Helvetica Neue"/>
                                          <a:cs typeface="Helvetica Neue"/>
                                          <a:sym typeface="Helvetica Neue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it-IT" sz="1600" i="1">
                                          <a:solidFill>
                                            <a:schemeClr val="bg1">
                                              <a:lumMod val="8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Helvetica Neue"/>
                                          <a:cs typeface="Helvetica Neue"/>
                                          <a:sym typeface="Helvetica Neue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it-IT" sz="16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"/>
                                  <a:cs typeface="Helvetica Neue"/>
                                  <a:sym typeface="Helvetica Neue"/>
                                </a:rPr>
                                <m:t>|</m:t>
                              </m:r>
                            </m:e>
                          </m:nary>
                          <m:r>
                            <a:rPr lang="it-IT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+</m:t>
                          </m:r>
                          <m:r>
                            <a:rPr lang="it-IT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𝛽</m:t>
                          </m:r>
                          <m:r>
                            <a:rPr lang="it-IT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⋅</m:t>
                          </m:r>
                          <m:r>
                            <a:rPr lang="it-IT" sz="1600" i="1">
                              <a:solidFill>
                                <a:schemeClr val="bg1">
                                  <a:lumMod val="8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𝑉𝑎𝑟</m:t>
                          </m:r>
                          <m:d>
                            <m:dPr>
                              <m:ctrlPr>
                                <a:rPr lang="it-IT" sz="1600" i="1">
                                  <a:solidFill>
                                    <a:schemeClr val="bg1">
                                      <a:lumMod val="8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"/>
                                  <a:cs typeface="Helvetica Neue"/>
                                  <a:sym typeface="Helvetica Neue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6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Helvetica Neue"/>
                                      <a:cs typeface="Helvetica Neue"/>
                                      <a:sym typeface="Helvetica Neue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Helvetica Neue"/>
                                      <a:cs typeface="Helvetica Neue"/>
                                      <a:sym typeface="Helvetica Neue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solidFill>
                                        <a:schemeClr val="bg1">
                                          <a:lumMod val="8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Helvetica Neue"/>
                                      <a:cs typeface="Helvetica Neue"/>
                                      <a:sym typeface="Helvetica Neue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it-IT" sz="1600" dirty="0">
                  <a:solidFill>
                    <a:schemeClr val="bg1">
                      <a:lumMod val="85000"/>
                    </a:schemeClr>
                  </a:solidFill>
                  <a:latin typeface="+mj-lt"/>
                  <a:ea typeface="Helvetica Neue"/>
                  <a:cs typeface="Helvetica Neue"/>
                  <a:sym typeface="Helvetica Neue"/>
                </a:endParaRPr>
              </a:p>
              <a:p>
                <a:pPr lvl="0" algn="just">
                  <a:buClr>
                    <a:schemeClr val="dk1"/>
                  </a:buClr>
                  <a:buSzPts val="1400"/>
                </a:pPr>
                <a:endParaRPr lang="it-IT" sz="1600" dirty="0">
                  <a:solidFill>
                    <a:schemeClr val="bg1">
                      <a:lumMod val="85000"/>
                    </a:schemeClr>
                  </a:solidFill>
                  <a:latin typeface="+mj-lt"/>
                  <a:ea typeface="Helvetica Neue"/>
                  <a:cs typeface="Helvetica Neue"/>
                  <a:sym typeface="Helvetica Neue"/>
                </a:endParaRPr>
              </a:p>
              <a:p>
                <a:pPr lvl="0" algn="just">
                  <a:buClr>
                    <a:schemeClr val="dk1"/>
                  </a:buClr>
                  <a:buSzPts val="1400"/>
                </a:pPr>
                <a:r>
                  <a:rPr lang="it-IT" sz="1600" dirty="0" err="1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Where</a:t>
                </a:r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  <m:t>𝑥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  <m:t>𝑖</m:t>
                        </m:r>
                      </m:sub>
                    </m:sSub>
                    <m:r>
                      <a:rPr lang="it-IT" sz="16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Helvetica Neue"/>
                        <a:cs typeface="Helvetica Neue"/>
                        <a:sym typeface="Helvetica Neue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"/>
                                <a:cs typeface="Helvetica Neue"/>
                                <a:sym typeface="Helvetica Neue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"/>
                                <a:cs typeface="Helvetica Neue"/>
                                <a:sym typeface="Helvetica Neue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"/>
                                <a:cs typeface="Helvetica Neue"/>
                                <a:sym typeface="Helvetica Neue"/>
                              </a:rPr>
                              <m:t>1</m:t>
                            </m:r>
                          </m:sub>
                        </m:sSub>
                        <m:r>
                          <a:rPr lang="it-IT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  <m:t> </m:t>
                        </m:r>
                        <m:sSub>
                          <m:sSubPr>
                            <m:ctrlPr>
                              <a:rPr lang="it-IT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"/>
                                <a:cs typeface="Helvetica Neue"/>
                                <a:sym typeface="Helvetica Neue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"/>
                                <a:cs typeface="Helvetica Neue"/>
                                <a:sym typeface="Helvetica Neue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"/>
                                <a:cs typeface="Helvetica Neue"/>
                                <a:sym typeface="Helvetica Neue"/>
                              </a:rPr>
                              <m:t>2</m:t>
                            </m:r>
                          </m:sub>
                        </m:sSub>
                        <m:r>
                          <a:rPr lang="it-IT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  <m:t> …</m:t>
                        </m:r>
                        <m:sSub>
                          <m:sSubPr>
                            <m:ctrlPr>
                              <a:rPr lang="it-IT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"/>
                                <a:cs typeface="Helvetica Neue"/>
                                <a:sym typeface="Helvetica Neue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"/>
                                <a:cs typeface="Helvetica Neue"/>
                                <a:sym typeface="Helvetica Neue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chemeClr val="bg1">
                                    <a:lumMod val="8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"/>
                                <a:cs typeface="Helvetica Neue"/>
                                <a:sym typeface="Helvetica Neue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it-IT" sz="16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Helvetica Neue"/>
                        <a:cs typeface="Helvetica Neue"/>
                        <a:sym typeface="Helvetica Neue"/>
                      </a:rPr>
                      <m:t> </m:t>
                    </m:r>
                  </m:oMath>
                </a14:m>
                <a:r>
                  <a:rPr lang="it-IT" sz="1600" dirty="0" err="1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is</a:t>
                </a:r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the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Helvetica Neue"/>
                        <a:cs typeface="Helvetica Neue"/>
                        <a:sym typeface="Helvetica Neue"/>
                      </a:rPr>
                      <m:t>𝑖</m:t>
                    </m:r>
                  </m:oMath>
                </a14:m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-</a:t>
                </a:r>
                <a:r>
                  <a:rPr lang="it-IT" sz="1600" dirty="0" err="1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th</a:t>
                </a:r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dirty="0" err="1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vector</a:t>
                </a:r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of the </a:t>
                </a:r>
                <a:r>
                  <a:rPr lang="it-IT" sz="1600" dirty="0" err="1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combination</a:t>
                </a:r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of maximum </a:t>
                </a:r>
                <a:r>
                  <a:rPr lang="it-IT" sz="1600" dirty="0" err="1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velocities</a:t>
                </a:r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for the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Helvetica Neue"/>
                        <a:cs typeface="Helvetica Neue"/>
                        <a:sym typeface="Helvetica Neue"/>
                      </a:rPr>
                      <m:t> </m:t>
                    </m:r>
                    <m:r>
                      <a:rPr lang="it-IT" sz="160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Helvetica Neue"/>
                        <a:cs typeface="Helvetica Neue"/>
                        <a:sym typeface="Helvetica Neue"/>
                      </a:rPr>
                      <m:t>𝑛</m:t>
                    </m:r>
                    <m:r>
                      <a:rPr lang="it-IT" sz="1600" i="1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Helvetica Neue"/>
                        <a:cs typeface="Helvetica Neue"/>
                        <a:sym typeface="Helvetica Neue"/>
                      </a:rPr>
                      <m:t> </m:t>
                    </m:r>
                  </m:oMath>
                </a14:m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robots.</a:t>
                </a:r>
                <a:endParaRPr lang="it-IT" sz="1600" dirty="0">
                  <a:solidFill>
                    <a:schemeClr val="dk1"/>
                  </a:solidFill>
                  <a:latin typeface="+mj-lt"/>
                  <a:ea typeface="Helvetica Neue"/>
                  <a:cs typeface="Helvetica Neue"/>
                  <a:sym typeface="Helvetica Neue"/>
                </a:endParaRPr>
              </a:p>
              <a:p>
                <a:pPr marR="0" lvl="0" algn="just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</a:pPr>
                <a:endParaRPr lang="it-IT" sz="1600" dirty="0">
                  <a:solidFill>
                    <a:schemeClr val="dk1"/>
                  </a:solidFill>
                  <a:latin typeface="+mj-lt"/>
                  <a:ea typeface="Helvetica Neue"/>
                  <a:cs typeface="Helvetica Neue"/>
                  <a:sym typeface="Helvetica Neue"/>
                </a:endParaRPr>
              </a:p>
            </p:txBody>
          </p:sp>
        </mc:Choice>
        <mc:Fallback xmlns="">
          <p:sp>
            <p:nvSpPr>
              <p:cNvPr id="6" name="Google Shape;165;p7">
                <a:extLst>
                  <a:ext uri="{FF2B5EF4-FFF2-40B4-BE49-F238E27FC236}">
                    <a16:creationId xmlns:a16="http://schemas.microsoft.com/office/drawing/2014/main" id="{10A421EC-EE2C-D943-18A0-84DB9FC43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130931"/>
                <a:ext cx="6687881" cy="4971733"/>
              </a:xfrm>
              <a:prstGeom prst="rect">
                <a:avLst/>
              </a:prstGeom>
              <a:blipFill>
                <a:blip r:embed="rId3"/>
                <a:stretch>
                  <a:fillRect l="-547" t="-368" r="-456" b="-8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EDB088BD-DF0C-8D18-1A4D-A7E13E124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0402" y="1209327"/>
            <a:ext cx="3753012" cy="527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059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Collisions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avoidance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: First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approach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165;p7">
                <a:extLst>
                  <a:ext uri="{FF2B5EF4-FFF2-40B4-BE49-F238E27FC236}">
                    <a16:creationId xmlns:a16="http://schemas.microsoft.com/office/drawing/2014/main" id="{10A421EC-EE2C-D943-18A0-84DB9FC43206}"/>
                  </a:ext>
                </a:extLst>
              </p:cNvPr>
              <p:cNvSpPr txBox="1"/>
              <p:nvPr/>
            </p:nvSpPr>
            <p:spPr>
              <a:xfrm>
                <a:off x="457200" y="1130931"/>
                <a:ext cx="6687881" cy="49717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R="0" lvl="0" algn="just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</a:pPr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Given a </a:t>
                </a:r>
                <a:r>
                  <a:rPr lang="it-IT" sz="1600" dirty="0" err="1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number</a:t>
                </a:r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of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Helvetica Neue"/>
                        <a:cs typeface="Helvetica Neue"/>
                        <a:sym typeface="Helvetica Neue"/>
                      </a:rPr>
                      <m:t>𝑛</m:t>
                    </m:r>
                  </m:oMath>
                </a14:m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dirty="0" err="1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robots</a:t>
                </a:r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with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Helvetica Neue"/>
                        <a:cs typeface="Helvetica Neue"/>
                        <a:sym typeface="Helvetica Neue"/>
                      </a:rPr>
                      <m:t>𝑛</m:t>
                    </m:r>
                  </m:oMath>
                </a14:m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dirty="0" err="1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possible</a:t>
                </a:r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maximum </a:t>
                </a:r>
                <a:r>
                  <a:rPr lang="it-IT" sz="1600" dirty="0" err="1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velocities</a:t>
                </a:r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dirty="0" err="1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along</a:t>
                </a:r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the </a:t>
                </a:r>
                <a:r>
                  <a:rPr lang="it-IT" sz="1600" dirty="0" err="1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trajectory</a:t>
                </a:r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, the </a:t>
                </a:r>
                <a:r>
                  <a:rPr lang="it-IT" sz="1600" dirty="0" err="1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algorithm</a:t>
                </a:r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first </a:t>
                </a:r>
                <a:r>
                  <a:rPr lang="it-IT" sz="1600" dirty="0" err="1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selects</a:t>
                </a:r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the </a:t>
                </a:r>
                <a:r>
                  <a:rPr lang="it-IT" sz="1600" dirty="0" err="1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combination</a:t>
                </a:r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of the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Helvetica Neue"/>
                        <a:cs typeface="Helvetica Neue"/>
                        <a:sym typeface="Helvetica Neue"/>
                      </a:rPr>
                      <m:t>𝑛</m:t>
                    </m:r>
                  </m:oMath>
                </a14:m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maximum </a:t>
                </a:r>
                <a:r>
                  <a:rPr lang="it-IT" sz="1600" dirty="0" err="1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velocities</a:t>
                </a:r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for </a:t>
                </a:r>
                <a:r>
                  <a:rPr lang="it-IT" sz="1600" dirty="0" err="1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which</a:t>
                </a:r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the </a:t>
                </a:r>
                <a:r>
                  <a:rPr lang="it-IT" sz="1600" dirty="0" err="1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trajectories</a:t>
                </a:r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of the </a:t>
                </a:r>
                <a:r>
                  <a:rPr lang="it-IT" sz="1600" dirty="0" err="1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robots</a:t>
                </a:r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do </a:t>
                </a:r>
                <a:r>
                  <a:rPr lang="it-IT" sz="1600" dirty="0" err="1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not</a:t>
                </a:r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collide.</a:t>
                </a:r>
              </a:p>
              <a:p>
                <a:pPr marR="0" lvl="0" algn="just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</a:pPr>
                <a:endParaRPr lang="it-IT" sz="1600" dirty="0">
                  <a:solidFill>
                    <a:schemeClr val="bg1">
                      <a:lumMod val="85000"/>
                    </a:schemeClr>
                  </a:solidFill>
                  <a:latin typeface="+mj-lt"/>
                  <a:ea typeface="Helvetica Neue"/>
                  <a:cs typeface="Helvetica Neue"/>
                  <a:sym typeface="Helvetica Neue"/>
                </a:endParaRPr>
              </a:p>
              <a:p>
                <a:pPr lvl="0" algn="just">
                  <a:buClr>
                    <a:schemeClr val="dk1"/>
                  </a:buClr>
                  <a:buSzPts val="1400"/>
                </a:pPr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For </a:t>
                </a:r>
                <a:r>
                  <a:rPr lang="it-IT" sz="1600" dirty="0" err="1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example</a:t>
                </a:r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, </a:t>
                </a:r>
                <a:r>
                  <a:rPr lang="it-IT" sz="1600" dirty="0" err="1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if</a:t>
                </a:r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the </a:t>
                </a:r>
                <a:r>
                  <a:rPr lang="it-IT" sz="1600" dirty="0" err="1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starting</a:t>
                </a:r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maximum </a:t>
                </a:r>
                <a:r>
                  <a:rPr lang="it-IT" sz="1600" dirty="0" err="1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velocity</a:t>
                </a:r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dirty="0" err="1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is</a:t>
                </a:r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Helvetica Neue"/>
                        <a:cs typeface="Helvetica Neue"/>
                        <a:sym typeface="Helvetica Neue"/>
                      </a:rPr>
                      <m:t>20</m:t>
                    </m:r>
                  </m:oMath>
                </a14:m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m/s, and the </a:t>
                </a:r>
                <a:r>
                  <a:rPr lang="it-IT" sz="1600" dirty="0" err="1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algorithm</a:t>
                </a:r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dirty="0" err="1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decides</a:t>
                </a:r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to </a:t>
                </a:r>
                <a:r>
                  <a:rPr lang="it-IT" sz="1600" dirty="0" err="1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try</a:t>
                </a:r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with a step of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Helvetica Neue"/>
                        <a:cs typeface="Helvetica Neue"/>
                        <a:sym typeface="Helvetica Neue"/>
                      </a:rPr>
                      <m:t>1</m:t>
                    </m:r>
                  </m:oMath>
                </a14:m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m/s, </a:t>
                </a:r>
                <a:r>
                  <a:rPr lang="it-IT" sz="1600" dirty="0" err="1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there</a:t>
                </a:r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dirty="0" err="1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will</a:t>
                </a:r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be </a:t>
                </a:r>
                <a14:m>
                  <m:oMath xmlns:m="http://schemas.openxmlformats.org/officeDocument/2006/math">
                    <m:r>
                      <a:rPr lang="it-IT" sz="1600" i="1">
                        <a:solidFill>
                          <a:schemeClr val="bg1">
                            <a:lumMod val="85000"/>
                          </a:schemeClr>
                        </a:solidFill>
                        <a:latin typeface="Cambria Math" panose="02040503050406030204" pitchFamily="18" charset="0"/>
                        <a:ea typeface="Helvetica Neue"/>
                        <a:cs typeface="Helvetica Neue"/>
                        <a:sym typeface="Helvetica Neue"/>
                      </a:rPr>
                      <m:t>20</m:t>
                    </m:r>
                  </m:oMath>
                </a14:m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dirty="0" err="1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different</a:t>
                </a:r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dirty="0" err="1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possible</a:t>
                </a:r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dirty="0" err="1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velocities</a:t>
                </a:r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.</a:t>
                </a:r>
              </a:p>
              <a:p>
                <a:pPr lvl="0" algn="just">
                  <a:buClr>
                    <a:schemeClr val="dk1"/>
                  </a:buClr>
                  <a:buSzPts val="1400"/>
                </a:pPr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For </a:t>
                </a:r>
                <a:r>
                  <a:rPr lang="it-IT" sz="1600" dirty="0" err="1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this</a:t>
                </a:r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dirty="0" err="1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reason</a:t>
                </a:r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, </a:t>
                </a:r>
                <a:r>
                  <a:rPr lang="it-IT" sz="1600" dirty="0" err="1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there</a:t>
                </a:r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dirty="0" err="1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will</a:t>
                </a:r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</m:ctrlPr>
                      </m:sSupPr>
                      <m:e>
                        <m:r>
                          <a:rPr lang="it-IT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  <m:t>20</m:t>
                        </m:r>
                      </m:e>
                      <m:sup>
                        <m:r>
                          <a:rPr lang="it-IT" sz="1600" b="0" i="1" smtClean="0">
                            <a:solidFill>
                              <a:schemeClr val="bg1">
                                <a:lumMod val="85000"/>
                              </a:schemeClr>
                            </a:solidFill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dirty="0" err="1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possible</a:t>
                </a:r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dirty="0" err="1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combinations</a:t>
                </a:r>
                <a:r>
                  <a:rPr lang="it-IT" sz="1600" dirty="0">
                    <a:solidFill>
                      <a:schemeClr val="bg1">
                        <a:lumMod val="8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.</a:t>
                </a:r>
              </a:p>
              <a:p>
                <a:pPr lvl="0" algn="just">
                  <a:buClr>
                    <a:schemeClr val="dk1"/>
                  </a:buClr>
                  <a:buSzPts val="1400"/>
                </a:pPr>
                <a:endParaRPr lang="it-IT" sz="1600" dirty="0">
                  <a:solidFill>
                    <a:schemeClr val="dk1"/>
                  </a:solidFill>
                  <a:latin typeface="+mj-lt"/>
                  <a:ea typeface="Helvetica Neue"/>
                  <a:cs typeface="Helvetica Neue"/>
                  <a:sym typeface="Helvetica Neue"/>
                </a:endParaRPr>
              </a:p>
              <a:p>
                <a:pPr lvl="0" algn="just">
                  <a:buClr>
                    <a:schemeClr val="dk1"/>
                  </a:buClr>
                  <a:buSzPts val="1400"/>
                </a:pPr>
                <a:r>
                  <a:rPr lang="it-IT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Among </a:t>
                </a:r>
                <a:r>
                  <a:rPr lang="it-IT" sz="16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this</a:t>
                </a:r>
                <a:r>
                  <a:rPr lang="it-IT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number</a:t>
                </a:r>
                <a:r>
                  <a:rPr lang="it-IT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of </a:t>
                </a:r>
                <a:r>
                  <a:rPr lang="it-IT" sz="16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combinations</a:t>
                </a:r>
                <a:r>
                  <a:rPr lang="it-IT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, the </a:t>
                </a:r>
                <a:r>
                  <a:rPr lang="it-IT" sz="16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algorithm</a:t>
                </a:r>
                <a:r>
                  <a:rPr lang="it-IT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looks for the </a:t>
                </a:r>
                <a:r>
                  <a:rPr lang="it-IT" sz="16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ones</a:t>
                </a:r>
                <a:r>
                  <a:rPr lang="it-IT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that</a:t>
                </a:r>
                <a:r>
                  <a:rPr lang="it-IT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are </a:t>
                </a:r>
                <a:r>
                  <a:rPr lang="it-IT" sz="16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collision</a:t>
                </a:r>
                <a:r>
                  <a:rPr lang="it-IT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free.</a:t>
                </a:r>
              </a:p>
              <a:p>
                <a:pPr lvl="0" algn="just">
                  <a:buClr>
                    <a:schemeClr val="dk1"/>
                  </a:buClr>
                  <a:buSzPts val="1400"/>
                </a:pPr>
                <a:endParaRPr lang="it-IT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  <a:ea typeface="Helvetica Neue"/>
                  <a:cs typeface="Helvetica Neue"/>
                  <a:sym typeface="Helvetica Neue"/>
                </a:endParaRPr>
              </a:p>
              <a:p>
                <a:pPr lvl="0" algn="just">
                  <a:buClr>
                    <a:schemeClr val="dk1"/>
                  </a:buClr>
                  <a:buSzPts val="1400"/>
                </a:pPr>
                <a:r>
                  <a:rPr lang="it-IT" sz="16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Then</a:t>
                </a:r>
                <a:r>
                  <a:rPr lang="it-IT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, </a:t>
                </a:r>
                <a:r>
                  <a:rPr lang="it-IT" sz="16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among</a:t>
                </a:r>
                <a:r>
                  <a:rPr lang="it-IT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these</a:t>
                </a:r>
                <a:r>
                  <a:rPr lang="it-IT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collision</a:t>
                </a:r>
                <a:r>
                  <a:rPr lang="it-IT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free </a:t>
                </a:r>
                <a:r>
                  <a:rPr lang="it-IT" sz="16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combinations</a:t>
                </a:r>
                <a:r>
                  <a:rPr lang="it-IT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, the </a:t>
                </a:r>
                <a:r>
                  <a:rPr lang="it-IT" sz="16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algorithm</a:t>
                </a:r>
                <a:r>
                  <a:rPr lang="it-IT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looks for the </a:t>
                </a:r>
                <a:r>
                  <a:rPr lang="it-IT" sz="16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ones</a:t>
                </a:r>
                <a:r>
                  <a:rPr lang="it-IT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that</a:t>
                </a:r>
                <a:r>
                  <a:rPr lang="it-IT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solve the following </a:t>
                </a:r>
                <a:r>
                  <a:rPr lang="it-IT" sz="16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optimization</a:t>
                </a:r>
                <a:r>
                  <a:rPr lang="it-IT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problem</a:t>
                </a:r>
                <a:r>
                  <a:rPr lang="it-IT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:</a:t>
                </a:r>
              </a:p>
              <a:p>
                <a:pPr lvl="0" algn="just">
                  <a:buClr>
                    <a:schemeClr val="dk1"/>
                  </a:buClr>
                  <a:buSzPts val="1400"/>
                </a:pPr>
                <a:endParaRPr lang="it-IT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  <a:ea typeface="Helvetica Neue"/>
                  <a:cs typeface="Helvetica Neue"/>
                  <a:sym typeface="Helvetica Neue"/>
                </a:endParaRPr>
              </a:p>
              <a:p>
                <a:pPr lvl="0" algn="just">
                  <a:buClr>
                    <a:schemeClr val="dk1"/>
                  </a:buClr>
                  <a:buSzPts val="14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</m:ctrlPr>
                        </m:sSupPr>
                        <m:e>
                          <m:r>
                            <a:rPr lang="it-IT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𝑥</m:t>
                          </m:r>
                        </m:e>
                        <m:sup>
                          <m:r>
                            <a:rPr lang="it-IT" sz="1600" b="0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∗</m:t>
                          </m:r>
                        </m:sup>
                      </m:sSup>
                      <m:r>
                        <a:rPr lang="it-IT" sz="1600" b="0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Helvetica Neue"/>
                          <a:cs typeface="Helvetica Neue"/>
                          <a:sym typeface="Helvetica Neue"/>
                        </a:rPr>
                        <m:t>=</m:t>
                      </m:r>
                      <m:func>
                        <m:funcPr>
                          <m:ctrlPr>
                            <a:rPr lang="it-IT" sz="16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it-IT" sz="16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"/>
                                  <a:cs typeface="Helvetica Neue"/>
                                  <a:sym typeface="Helvetica Neue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it-IT" sz="160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"/>
                                  <a:cs typeface="Helvetica Neue"/>
                                  <a:sym typeface="Helvetica Neue"/>
                                </a:rPr>
                                <m:t>min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it-IT" sz="16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Helvetica Neue"/>
                                      <a:cs typeface="Helvetica Neue"/>
                                      <a:sym typeface="Helvetica Neue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Helvetica Neue"/>
                                      <a:cs typeface="Helvetica Neue"/>
                                      <a:sym typeface="Helvetica Neue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Helvetica Neue"/>
                                      <a:cs typeface="Helvetica Neue"/>
                                      <a:sym typeface="Helvetica Neue"/>
                                    </a:rPr>
                                    <m:t>𝑖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it-IT" sz="16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𝛼</m:t>
                          </m:r>
                          <m:r>
                            <a:rPr lang="it-IT" sz="16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⋅</m:t>
                          </m:r>
                          <m:nary>
                            <m:naryPr>
                              <m:chr m:val="∑"/>
                              <m:ctrlPr>
                                <a:rPr lang="it-IT" sz="16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"/>
                                  <a:cs typeface="Helvetica Neue"/>
                                  <a:sym typeface="Helvetica Neue"/>
                                </a:rPr>
                              </m:ctrlPr>
                            </m:naryPr>
                            <m:sub>
                              <m:r>
                                <a:rPr lang="it-IT" sz="16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"/>
                                  <a:cs typeface="Helvetica Neue"/>
                                  <a:sym typeface="Helvetica Neue"/>
                                </a:rPr>
                                <m:t>𝑗</m:t>
                              </m:r>
                              <m:r>
                                <a:rPr lang="it-IT" sz="16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"/>
                                  <a:cs typeface="Helvetica Neue"/>
                                  <a:sym typeface="Helvetica Neue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it-IT" sz="16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"/>
                                  <a:cs typeface="Helvetica Neue"/>
                                  <a:sym typeface="Helvetica Neue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it-IT" sz="16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"/>
                                  <a:cs typeface="Helvetica Neue"/>
                                  <a:sym typeface="Helvetica Neue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it-IT" sz="1600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Helvetica Neue"/>
                                      <a:cs typeface="Helvetica Neue"/>
                                      <a:sym typeface="Helvetica Neue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Helvetica Neue"/>
                                      <a:cs typeface="Helvetica Neue"/>
                                      <a:sym typeface="Helvetica Neue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it-IT" sz="1600" b="0" i="1" smtClean="0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Helvetica Neue"/>
                                      <a:cs typeface="Helvetica Neue"/>
                                      <a:sym typeface="Helvetica Neue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it-IT" sz="1600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"/>
                                  <a:cs typeface="Helvetica Neue"/>
                                  <a:sym typeface="Helvetica Neue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sz="16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Helvetica Neue"/>
                                      <a:cs typeface="Helvetica Neue"/>
                                      <a:sym typeface="Helvetica Neue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Helvetica Neue"/>
                                      <a:cs typeface="Helvetica Neue"/>
                                      <a:sym typeface="Helvetica Neue"/>
                                    </a:rPr>
                                    <m:t>𝑥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it-IT" sz="1600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Helvetica Neue"/>
                                          <a:cs typeface="Helvetica Neue"/>
                                          <a:sym typeface="Helvetica Neue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600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Helvetica Neue"/>
                                          <a:cs typeface="Helvetica Neue"/>
                                          <a:sym typeface="Helvetica Neue"/>
                                        </a:rPr>
                                        <m:t>𝑖</m:t>
                                      </m:r>
                                    </m:e>
                                    <m:sub>
                                      <m:r>
                                        <a:rPr lang="it-IT" sz="1600" i="1">
                                          <a:solidFill>
                                            <a:schemeClr val="tx1">
                                              <a:lumMod val="95000"/>
                                              <a:lumOff val="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  <a:ea typeface="Helvetica Neue"/>
                                          <a:cs typeface="Helvetica Neue"/>
                                          <a:sym typeface="Helvetica Neue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it-IT" sz="16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"/>
                                  <a:cs typeface="Helvetica Neue"/>
                                  <a:sym typeface="Helvetica Neue"/>
                                </a:rPr>
                                <m:t>|</m:t>
                              </m:r>
                            </m:e>
                          </m:nary>
                          <m:r>
                            <a:rPr lang="it-IT" sz="16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+</m:t>
                          </m:r>
                          <m:r>
                            <a:rPr lang="it-IT" sz="16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𝛽</m:t>
                          </m:r>
                          <m:r>
                            <a:rPr lang="it-IT" sz="16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⋅</m:t>
                          </m:r>
                          <m:r>
                            <a:rPr lang="it-IT" sz="1600" i="1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𝑉𝑎𝑟</m:t>
                          </m:r>
                          <m:d>
                            <m:dPr>
                              <m:ctrlPr>
                                <a:rPr lang="it-IT" sz="1600" i="1">
                                  <a:solidFill>
                                    <a:schemeClr val="tx1">
                                      <a:lumMod val="95000"/>
                                      <a:lumOff val="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Helvetica Neue"/>
                                  <a:cs typeface="Helvetica Neue"/>
                                  <a:sym typeface="Helvetica Neue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6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Helvetica Neue"/>
                                      <a:cs typeface="Helvetica Neue"/>
                                      <a:sym typeface="Helvetica Neue"/>
                                    </a:rPr>
                                  </m:ctrlPr>
                                </m:sSubPr>
                                <m:e>
                                  <m:r>
                                    <a:rPr lang="it-IT" sz="16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Helvetica Neue"/>
                                      <a:cs typeface="Helvetica Neue"/>
                                      <a:sym typeface="Helvetica Neue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1600" i="1">
                                      <a:solidFill>
                                        <a:schemeClr val="tx1">
                                          <a:lumMod val="95000"/>
                                          <a:lumOff val="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Helvetica Neue"/>
                                      <a:cs typeface="Helvetica Neue"/>
                                      <a:sym typeface="Helvetica Neue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it-IT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  <a:ea typeface="Helvetica Neue"/>
                  <a:cs typeface="Helvetica Neue"/>
                  <a:sym typeface="Helvetica Neue"/>
                </a:endParaRPr>
              </a:p>
              <a:p>
                <a:pPr lvl="0" algn="just">
                  <a:buClr>
                    <a:schemeClr val="dk1"/>
                  </a:buClr>
                  <a:buSzPts val="1400"/>
                </a:pPr>
                <a:endParaRPr lang="it-IT" sz="16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lt"/>
                  <a:ea typeface="Helvetica Neue"/>
                  <a:cs typeface="Helvetica Neue"/>
                  <a:sym typeface="Helvetica Neue"/>
                </a:endParaRPr>
              </a:p>
              <a:p>
                <a:pPr lvl="0" algn="just">
                  <a:buClr>
                    <a:schemeClr val="dk1"/>
                  </a:buClr>
                  <a:buSzPts val="1400"/>
                </a:pPr>
                <a:r>
                  <a:rPr lang="it-IT" sz="16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Where</a:t>
                </a:r>
                <a:r>
                  <a:rPr lang="it-IT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  <m:t>𝑥</m:t>
                        </m:r>
                      </m:e>
                      <m:sub>
                        <m:r>
                          <a:rPr lang="it-IT" sz="16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  <m:t>𝑖</m:t>
                        </m:r>
                      </m:sub>
                    </m:sSub>
                    <m:r>
                      <a:rPr lang="it-IT" sz="16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Helvetica Neue"/>
                        <a:cs typeface="Helvetica Neue"/>
                        <a:sym typeface="Helvetica Neue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16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6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"/>
                                <a:cs typeface="Helvetica Neue"/>
                                <a:sym typeface="Helvetica Neue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"/>
                                <a:cs typeface="Helvetica Neue"/>
                                <a:sym typeface="Helvetica Neue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"/>
                                <a:cs typeface="Helvetica Neue"/>
                                <a:sym typeface="Helvetica Neue"/>
                              </a:rPr>
                              <m:t>1</m:t>
                            </m:r>
                          </m:sub>
                        </m:sSub>
                        <m:r>
                          <a:rPr lang="it-IT" sz="16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  <m:t> </m:t>
                        </m:r>
                        <m:sSub>
                          <m:sSubPr>
                            <m:ctrlPr>
                              <a:rPr lang="it-IT" sz="16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"/>
                                <a:cs typeface="Helvetica Neue"/>
                                <a:sym typeface="Helvetica Neue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"/>
                                <a:cs typeface="Helvetica Neue"/>
                                <a:sym typeface="Helvetica Neue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"/>
                                <a:cs typeface="Helvetica Neue"/>
                                <a:sym typeface="Helvetica Neue"/>
                              </a:rPr>
                              <m:t>2</m:t>
                            </m:r>
                          </m:sub>
                        </m:sSub>
                        <m:r>
                          <a:rPr lang="it-IT" sz="1600" b="0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Helvetica Neue"/>
                            <a:cs typeface="Helvetica Neue"/>
                            <a:sym typeface="Helvetica Neue"/>
                          </a:rPr>
                          <m:t> …</m:t>
                        </m:r>
                        <m:sSub>
                          <m:sSubPr>
                            <m:ctrlPr>
                              <a:rPr lang="it-IT" sz="16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"/>
                                <a:cs typeface="Helvetica Neue"/>
                                <a:sym typeface="Helvetica Neue"/>
                              </a:rPr>
                            </m:ctrlPr>
                          </m:sSubPr>
                          <m:e>
                            <m:r>
                              <a:rPr lang="it-IT" sz="16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"/>
                                <a:cs typeface="Helvetica Neue"/>
                                <a:sym typeface="Helvetica Neue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chemeClr val="tx1">
                                    <a:lumMod val="95000"/>
                                    <a:lumOff val="5000"/>
                                  </a:schemeClr>
                                </a:solidFill>
                                <a:latin typeface="Cambria Math" panose="02040503050406030204" pitchFamily="18" charset="0"/>
                                <a:ea typeface="Helvetica Neue"/>
                                <a:cs typeface="Helvetica Neue"/>
                                <a:sym typeface="Helvetica Neue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it-IT" sz="1600" b="0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Helvetica Neue"/>
                        <a:cs typeface="Helvetica Neue"/>
                        <a:sym typeface="Helvetica Neue"/>
                      </a:rPr>
                      <m:t> </m:t>
                    </m:r>
                  </m:oMath>
                </a14:m>
                <a:r>
                  <a:rPr lang="it-IT" sz="16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is</a:t>
                </a:r>
                <a:r>
                  <a:rPr lang="it-IT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the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Helvetica Neue"/>
                        <a:cs typeface="Helvetica Neue"/>
                        <a:sym typeface="Helvetica Neue"/>
                      </a:rPr>
                      <m:t>𝑖</m:t>
                    </m:r>
                  </m:oMath>
                </a14:m>
                <a:r>
                  <a:rPr lang="it-IT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-</a:t>
                </a:r>
                <a:r>
                  <a:rPr lang="it-IT" sz="16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th</a:t>
                </a:r>
                <a:r>
                  <a:rPr lang="it-IT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vector</a:t>
                </a:r>
                <a:r>
                  <a:rPr lang="it-IT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of the </a:t>
                </a:r>
                <a:r>
                  <a:rPr lang="it-IT" sz="16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combination</a:t>
                </a:r>
                <a:r>
                  <a:rPr lang="it-IT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of maximum </a:t>
                </a:r>
                <a:r>
                  <a:rPr lang="it-IT" sz="16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velocities</a:t>
                </a:r>
                <a:r>
                  <a:rPr lang="it-IT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for the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Helvetica Neue"/>
                        <a:cs typeface="Helvetica Neue"/>
                        <a:sym typeface="Helvetica Neue"/>
                      </a:rPr>
                      <m:t> </m:t>
                    </m:r>
                    <m:r>
                      <a:rPr lang="it-IT" sz="1600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Helvetica Neue"/>
                        <a:cs typeface="Helvetica Neue"/>
                        <a:sym typeface="Helvetica Neue"/>
                      </a:rPr>
                      <m:t>𝑛</m:t>
                    </m:r>
                    <m:r>
                      <a:rPr lang="it-IT" sz="1600" i="1" dirty="0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Helvetica Neue"/>
                        <a:cs typeface="Helvetica Neue"/>
                        <a:sym typeface="Helvetica Neue"/>
                      </a:rPr>
                      <m:t> </m:t>
                    </m:r>
                  </m:oMath>
                </a14:m>
                <a:r>
                  <a:rPr lang="it-IT" sz="1600" dirty="0" err="1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robots</a:t>
                </a:r>
                <a:r>
                  <a:rPr lang="it-IT" sz="16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.</a:t>
                </a:r>
                <a:endParaRPr lang="it-IT" sz="1600" dirty="0">
                  <a:solidFill>
                    <a:schemeClr val="dk1"/>
                  </a:solidFill>
                  <a:latin typeface="+mj-lt"/>
                  <a:ea typeface="Helvetica Neue"/>
                  <a:cs typeface="Helvetica Neue"/>
                  <a:sym typeface="Helvetica Neue"/>
                </a:endParaRPr>
              </a:p>
            </p:txBody>
          </p:sp>
        </mc:Choice>
        <mc:Fallback xmlns="">
          <p:sp>
            <p:nvSpPr>
              <p:cNvPr id="6" name="Google Shape;165;p7">
                <a:extLst>
                  <a:ext uri="{FF2B5EF4-FFF2-40B4-BE49-F238E27FC236}">
                    <a16:creationId xmlns:a16="http://schemas.microsoft.com/office/drawing/2014/main" id="{10A421EC-EE2C-D943-18A0-84DB9FC43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130931"/>
                <a:ext cx="6687881" cy="4971733"/>
              </a:xfrm>
              <a:prstGeom prst="rect">
                <a:avLst/>
              </a:prstGeom>
              <a:blipFill>
                <a:blip r:embed="rId3"/>
                <a:stretch>
                  <a:fillRect l="-547" t="-368" r="-456" b="-8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magine 2">
            <a:extLst>
              <a:ext uri="{FF2B5EF4-FFF2-40B4-BE49-F238E27FC236}">
                <a16:creationId xmlns:a16="http://schemas.microsoft.com/office/drawing/2014/main" id="{EDB088BD-DF0C-8D18-1A4D-A7E13E124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0402" y="1209327"/>
            <a:ext cx="3753012" cy="527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09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Collisions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avoidance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: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Prioritized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approach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65;p7">
            <a:extLst>
              <a:ext uri="{FF2B5EF4-FFF2-40B4-BE49-F238E27FC236}">
                <a16:creationId xmlns:a16="http://schemas.microsoft.com/office/drawing/2014/main" id="{10A421EC-EE2C-D943-18A0-84DB9FC43206}"/>
              </a:ext>
            </a:extLst>
          </p:cNvPr>
          <p:cNvSpPr txBox="1"/>
          <p:nvPr/>
        </p:nvSpPr>
        <p:spPr>
          <a:xfrm>
            <a:off x="457200" y="1130931"/>
            <a:ext cx="6687881" cy="497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it-IT" sz="1600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DB088BD-DF0C-8D18-1A4D-A7E13E124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402" y="1235745"/>
            <a:ext cx="3753012" cy="5224457"/>
          </a:xfrm>
          <a:prstGeom prst="rect">
            <a:avLst/>
          </a:prstGeom>
        </p:spPr>
      </p:pic>
      <p:sp>
        <p:nvSpPr>
          <p:cNvPr id="4" name="Google Shape;165;p7">
            <a:extLst>
              <a:ext uri="{FF2B5EF4-FFF2-40B4-BE49-F238E27FC236}">
                <a16:creationId xmlns:a16="http://schemas.microsoft.com/office/drawing/2014/main" id="{10A421EC-EE2C-D943-18A0-84DB9FC43206}"/>
              </a:ext>
            </a:extLst>
          </p:cNvPr>
          <p:cNvSpPr txBox="1"/>
          <p:nvPr/>
        </p:nvSpPr>
        <p:spPr>
          <a:xfrm>
            <a:off x="457200" y="1334125"/>
            <a:ext cx="6687881" cy="497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1600" dirty="0"/>
              <a:t>The idea of checking all possible combinations can make the execution slow. For example, when passing from 4 to 7 robots, the execution time can increase from the order of the minutes to the order of the hours.</a:t>
            </a: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sz="1600" dirty="0"/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1600" dirty="0"/>
              <a:t>For this reasons, considerations for more efficient methods can be performed.</a:t>
            </a: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sz="1600" dirty="0">
              <a:latin typeface="+mj-lt"/>
              <a:ea typeface="Helvetica Neue"/>
              <a:cs typeface="Helvetica Neue"/>
              <a:sym typeface="Helvetica Neue"/>
            </a:endParaRP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A possible approach is Prioritized Planning, proposed in [4].</a:t>
            </a: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sz="1600" dirty="0"/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In a Prioritized approach, each of the robots is assigned a priority. Then in order of decreasing priority, the robots are picked. For each picked robot a trajectory is planned, avoiding collisions with the previously picked robots, which are considered as dynamic obstacles</a:t>
            </a:r>
            <a:endParaRPr lang="it-IT" sz="1600" dirty="0">
              <a:solidFill>
                <a:schemeClr val="bg1">
                  <a:lumMod val="85000"/>
                </a:schemeClr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8473A33-4670-A26C-6EFD-146FE847D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4724815"/>
            <a:ext cx="3781647" cy="900559"/>
          </a:xfrm>
        </p:spPr>
        <p:txBody>
          <a:bodyPr/>
          <a:lstStyle/>
          <a:p>
            <a:pPr algn="l"/>
            <a:r>
              <a:rPr lang="it-IT" dirty="0">
                <a:solidFill>
                  <a:schemeClr val="bg1">
                    <a:lumMod val="85000"/>
                  </a:schemeClr>
                </a:solidFill>
              </a:rPr>
              <a:t>[4] Van </a:t>
            </a:r>
            <a:r>
              <a:rPr lang="it-IT" dirty="0" err="1">
                <a:solidFill>
                  <a:schemeClr val="bg1">
                    <a:lumMod val="85000"/>
                  </a:schemeClr>
                </a:solidFill>
              </a:rPr>
              <a:t>Den</a:t>
            </a:r>
            <a:r>
              <a:rPr lang="it-IT" dirty="0">
                <a:solidFill>
                  <a:schemeClr val="bg1">
                    <a:lumMod val="85000"/>
                  </a:schemeClr>
                </a:solidFill>
              </a:rPr>
              <a:t> Berg </a:t>
            </a:r>
            <a:r>
              <a:rPr lang="it-IT" dirty="0" err="1">
                <a:solidFill>
                  <a:schemeClr val="bg1">
                    <a:lumMod val="85000"/>
                  </a:schemeClr>
                </a:solidFill>
              </a:rPr>
              <a:t>Jur</a:t>
            </a:r>
            <a:r>
              <a:rPr lang="it-IT" dirty="0">
                <a:solidFill>
                  <a:schemeClr val="bg1">
                    <a:lumMod val="85000"/>
                  </a:schemeClr>
                </a:solidFill>
              </a:rPr>
              <a:t> P. Van </a:t>
            </a:r>
            <a:r>
              <a:rPr lang="it-IT" dirty="0" err="1">
                <a:solidFill>
                  <a:schemeClr val="bg1">
                    <a:lumMod val="85000"/>
                  </a:schemeClr>
                </a:solidFill>
              </a:rPr>
              <a:t>Den</a:t>
            </a:r>
            <a:r>
              <a:rPr lang="it-IT" dirty="0">
                <a:solidFill>
                  <a:schemeClr val="bg1">
                    <a:lumMod val="85000"/>
                  </a:schemeClr>
                </a:solidFill>
              </a:rPr>
              <a:t> Berg, </a:t>
            </a:r>
            <a:r>
              <a:rPr lang="it-IT" dirty="0" err="1">
                <a:solidFill>
                  <a:schemeClr val="bg1">
                    <a:lumMod val="85000"/>
                  </a:schemeClr>
                </a:solidFill>
              </a:rPr>
              <a:t>Jur</a:t>
            </a:r>
            <a:r>
              <a:rPr lang="it-IT" dirty="0">
                <a:solidFill>
                  <a:schemeClr val="bg1">
                    <a:lumMod val="85000"/>
                  </a:schemeClr>
                </a:solidFill>
              </a:rPr>
              <a:t> P. - </a:t>
            </a:r>
            <a:r>
              <a:rPr lang="it-IT" i="1" dirty="0" err="1">
                <a:solidFill>
                  <a:schemeClr val="bg1">
                    <a:lumMod val="85000"/>
                  </a:schemeClr>
                </a:solidFill>
              </a:rPr>
              <a:t>Prioritized</a:t>
            </a:r>
            <a:r>
              <a:rPr lang="it-IT" i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it-IT" i="1" dirty="0" err="1">
                <a:solidFill>
                  <a:schemeClr val="bg1">
                    <a:lumMod val="85000"/>
                  </a:schemeClr>
                </a:solidFill>
              </a:rPr>
              <a:t>motion</a:t>
            </a:r>
            <a:r>
              <a:rPr lang="it-IT" i="1" dirty="0">
                <a:solidFill>
                  <a:schemeClr val="bg1">
                    <a:lumMod val="85000"/>
                  </a:schemeClr>
                </a:solidFill>
              </a:rPr>
              <a:t> planning for multiple </a:t>
            </a:r>
            <a:r>
              <a:rPr lang="it-IT" i="1" dirty="0" err="1">
                <a:solidFill>
                  <a:schemeClr val="bg1">
                    <a:lumMod val="85000"/>
                  </a:schemeClr>
                </a:solidFill>
              </a:rPr>
              <a:t>robots</a:t>
            </a:r>
            <a:r>
              <a:rPr lang="it-IT" dirty="0">
                <a:solidFill>
                  <a:schemeClr val="bg1">
                    <a:lumMod val="85000"/>
                  </a:schemeClr>
                </a:solidFill>
              </a:rPr>
              <a:t>. 2005 IEEE/RSJ International Conference on </a:t>
            </a:r>
            <a:r>
              <a:rPr lang="it-IT" dirty="0" err="1">
                <a:solidFill>
                  <a:schemeClr val="bg1">
                    <a:lumMod val="85000"/>
                  </a:schemeClr>
                </a:solidFill>
              </a:rPr>
              <a:t>Intelligent</a:t>
            </a:r>
            <a:r>
              <a:rPr lang="it-IT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it-IT" dirty="0" err="1">
                <a:solidFill>
                  <a:schemeClr val="bg1">
                    <a:lumMod val="85000"/>
                  </a:schemeClr>
                </a:solidFill>
              </a:rPr>
              <a:t>Robots</a:t>
            </a:r>
            <a:r>
              <a:rPr lang="it-IT" dirty="0">
                <a:solidFill>
                  <a:schemeClr val="bg1">
                    <a:lumMod val="85000"/>
                  </a:schemeClr>
                </a:solidFill>
              </a:rPr>
              <a:t> and Systems, IROS, 2005.</a:t>
            </a:r>
          </a:p>
        </p:txBody>
      </p:sp>
    </p:spTree>
    <p:extLst>
      <p:ext uri="{BB962C8B-B14F-4D97-AF65-F5344CB8AC3E}">
        <p14:creationId xmlns:p14="http://schemas.microsoft.com/office/powerpoint/2010/main" val="3490377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Summary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65;p7">
            <a:extLst>
              <a:ext uri="{FF2B5EF4-FFF2-40B4-BE49-F238E27FC236}">
                <a16:creationId xmlns:a16="http://schemas.microsoft.com/office/drawing/2014/main" id="{5ADEE878-916A-1469-867C-788196871159}"/>
              </a:ext>
            </a:extLst>
          </p:cNvPr>
          <p:cNvSpPr txBox="1"/>
          <p:nvPr/>
        </p:nvSpPr>
        <p:spPr>
          <a:xfrm>
            <a:off x="457199" y="1528903"/>
            <a:ext cx="11366203" cy="4201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it-IT" sz="1600" b="1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Introduction</a:t>
            </a:r>
            <a:r>
              <a:rPr lang="it-IT" sz="1600" b="1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to the </a:t>
            </a:r>
            <a:r>
              <a:rPr lang="it-IT" sz="1600" b="1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previous</a:t>
            </a:r>
            <a:r>
              <a:rPr lang="it-IT" sz="1600" b="1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work and </a:t>
            </a:r>
            <a:r>
              <a:rPr lang="it-IT" sz="1600" b="1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experiments</a:t>
            </a:r>
            <a:endParaRPr lang="it-IT" sz="1600" b="1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  <a:p>
            <a:pPr marL="285750" marR="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it-IT" sz="1600" b="1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Trajectory</a:t>
            </a:r>
            <a:r>
              <a:rPr lang="it-IT" sz="1600" b="1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planning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: First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approach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with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Spline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+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Uniform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acceleration</a:t>
            </a:r>
            <a:endParaRPr lang="it-IT" sz="1600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  <a:p>
            <a:pPr marL="285750" marR="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it-IT" sz="1600" b="1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Trajectory</a:t>
            </a:r>
            <a:r>
              <a:rPr lang="it-IT" sz="1600" b="1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planning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: New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approach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with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Cubic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Hermite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Polynomia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(PCHIP) and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Smooth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velocity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profile</a:t>
            </a:r>
            <a:endParaRPr lang="it-IT" sz="1600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  <a:p>
            <a:pPr marL="285750" marR="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it-IT" sz="1600" b="1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Collision</a:t>
            </a:r>
            <a:r>
              <a:rPr lang="it-IT" sz="1600" b="1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b="1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avoidance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: First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approach</a:t>
            </a:r>
            <a:endParaRPr lang="it-IT" sz="1600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  <a:p>
            <a:pPr marL="285750" marR="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it-IT" sz="1600" b="1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Collision</a:t>
            </a:r>
            <a:r>
              <a:rPr lang="it-IT" sz="1600" b="1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b="1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avoidance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: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Prioritized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approach</a:t>
            </a:r>
            <a:endParaRPr lang="it-IT" sz="1600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  <a:p>
            <a:pPr marL="285750" marR="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Future work</a:t>
            </a: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97025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Collisions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avoidance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: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Prioritized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approach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65;p7">
            <a:extLst>
              <a:ext uri="{FF2B5EF4-FFF2-40B4-BE49-F238E27FC236}">
                <a16:creationId xmlns:a16="http://schemas.microsoft.com/office/drawing/2014/main" id="{10A421EC-EE2C-D943-18A0-84DB9FC43206}"/>
              </a:ext>
            </a:extLst>
          </p:cNvPr>
          <p:cNvSpPr txBox="1"/>
          <p:nvPr/>
        </p:nvSpPr>
        <p:spPr>
          <a:xfrm>
            <a:off x="457200" y="1130931"/>
            <a:ext cx="6687881" cy="497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it-IT" sz="1600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DB088BD-DF0C-8D18-1A4D-A7E13E1242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90402" y="1235745"/>
            <a:ext cx="3753012" cy="5224457"/>
          </a:xfrm>
          <a:prstGeom prst="rect">
            <a:avLst/>
          </a:prstGeom>
        </p:spPr>
      </p:pic>
      <p:sp>
        <p:nvSpPr>
          <p:cNvPr id="4" name="Google Shape;165;p7">
            <a:extLst>
              <a:ext uri="{FF2B5EF4-FFF2-40B4-BE49-F238E27FC236}">
                <a16:creationId xmlns:a16="http://schemas.microsoft.com/office/drawing/2014/main" id="{10A421EC-EE2C-D943-18A0-84DB9FC43206}"/>
              </a:ext>
            </a:extLst>
          </p:cNvPr>
          <p:cNvSpPr txBox="1"/>
          <p:nvPr/>
        </p:nvSpPr>
        <p:spPr>
          <a:xfrm>
            <a:off x="457200" y="1334125"/>
            <a:ext cx="6687881" cy="497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The idea of checking all possible combinations can make the execution slow. For example, when passing from 4 to 7 robots, the execution time can increase from the order of the minutes to the order of the hours.</a:t>
            </a: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sz="1600" dirty="0">
              <a:solidFill>
                <a:schemeClr val="bg1">
                  <a:lumMod val="85000"/>
                </a:schemeClr>
              </a:solidFill>
            </a:endParaRP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1600" dirty="0">
                <a:solidFill>
                  <a:schemeClr val="bg1">
                    <a:lumMod val="85000"/>
                  </a:schemeClr>
                </a:solidFill>
              </a:rPr>
              <a:t>For this reasons, considerations for more efficient methods can be performed.</a:t>
            </a: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sz="1600" dirty="0">
              <a:latin typeface="+mj-lt"/>
              <a:ea typeface="Helvetica Neue"/>
              <a:cs typeface="Helvetica Neue"/>
              <a:sym typeface="Helvetica Neue"/>
            </a:endParaRP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1600" dirty="0"/>
              <a:t>A possible approach is Prioritized Planning, proposed in [4].</a:t>
            </a: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sz="1600" dirty="0"/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1600" dirty="0"/>
              <a:t>In a Prioritized approach, each of the robots is assigned a priority. Then in order of decreasing priority, the robots are picked. For each picked robot a trajectory is planned, avoiding collisions with the previously picked robots, which are considered as dynamic obstacles</a:t>
            </a:r>
            <a:endParaRPr lang="it-IT" sz="1600" dirty="0">
              <a:latin typeface="+mj-lt"/>
              <a:ea typeface="Calibri" panose="020F0502020204030204" pitchFamily="34" charset="0"/>
              <a:cs typeface="Calibri" panose="020F0502020204030204" pitchFamily="34" charset="0"/>
              <a:sym typeface="Helvetica Neue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8473A33-4670-A26C-6EFD-146FE847D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7200" y="4724815"/>
            <a:ext cx="3781647" cy="900559"/>
          </a:xfrm>
        </p:spPr>
        <p:txBody>
          <a:bodyPr/>
          <a:lstStyle/>
          <a:p>
            <a:pPr algn="l"/>
            <a:r>
              <a:rPr lang="it-IT" dirty="0"/>
              <a:t>[4] Van </a:t>
            </a:r>
            <a:r>
              <a:rPr lang="it-IT" dirty="0" err="1"/>
              <a:t>Den</a:t>
            </a:r>
            <a:r>
              <a:rPr lang="it-IT" dirty="0"/>
              <a:t> Berg </a:t>
            </a:r>
            <a:r>
              <a:rPr lang="it-IT" dirty="0" err="1"/>
              <a:t>Jur</a:t>
            </a:r>
            <a:r>
              <a:rPr lang="it-IT" dirty="0"/>
              <a:t> P. Van </a:t>
            </a:r>
            <a:r>
              <a:rPr lang="it-IT" dirty="0" err="1"/>
              <a:t>Den</a:t>
            </a:r>
            <a:r>
              <a:rPr lang="it-IT" dirty="0"/>
              <a:t> Berg, </a:t>
            </a:r>
            <a:r>
              <a:rPr lang="it-IT" dirty="0" err="1"/>
              <a:t>Jur</a:t>
            </a:r>
            <a:r>
              <a:rPr lang="it-IT" dirty="0"/>
              <a:t> P. - </a:t>
            </a:r>
            <a:r>
              <a:rPr lang="it-IT" i="1" dirty="0" err="1"/>
              <a:t>Prioritized</a:t>
            </a:r>
            <a:r>
              <a:rPr lang="it-IT" i="1" dirty="0"/>
              <a:t> </a:t>
            </a:r>
            <a:r>
              <a:rPr lang="it-IT" i="1" dirty="0" err="1"/>
              <a:t>motion</a:t>
            </a:r>
            <a:r>
              <a:rPr lang="it-IT" i="1" dirty="0"/>
              <a:t> planning for multiple </a:t>
            </a:r>
            <a:r>
              <a:rPr lang="it-IT" i="1" dirty="0" err="1"/>
              <a:t>robots</a:t>
            </a:r>
            <a:r>
              <a:rPr lang="it-IT" dirty="0"/>
              <a:t>. 2005 IEEE/RSJ International Conference on </a:t>
            </a:r>
            <a:r>
              <a:rPr lang="it-IT" dirty="0" err="1"/>
              <a:t>Intelligent</a:t>
            </a:r>
            <a:r>
              <a:rPr lang="it-IT" dirty="0"/>
              <a:t> </a:t>
            </a:r>
            <a:r>
              <a:rPr lang="it-IT" dirty="0" err="1"/>
              <a:t>Robots</a:t>
            </a:r>
            <a:r>
              <a:rPr lang="it-IT" dirty="0"/>
              <a:t> and Systems, IROS, 2005.</a:t>
            </a:r>
          </a:p>
        </p:txBody>
      </p:sp>
    </p:spTree>
    <p:extLst>
      <p:ext uri="{BB962C8B-B14F-4D97-AF65-F5344CB8AC3E}">
        <p14:creationId xmlns:p14="http://schemas.microsoft.com/office/powerpoint/2010/main" val="1461365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Collisions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avoidance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: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Prioritized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approach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65;p7">
            <a:extLst>
              <a:ext uri="{FF2B5EF4-FFF2-40B4-BE49-F238E27FC236}">
                <a16:creationId xmlns:a16="http://schemas.microsoft.com/office/drawing/2014/main" id="{10A421EC-EE2C-D943-18A0-84DB9FC43206}"/>
              </a:ext>
            </a:extLst>
          </p:cNvPr>
          <p:cNvSpPr txBox="1"/>
          <p:nvPr/>
        </p:nvSpPr>
        <p:spPr>
          <a:xfrm>
            <a:off x="457200" y="1130931"/>
            <a:ext cx="6687881" cy="497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it-IT" sz="1600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2024-09-01 12-54-11">
            <a:hlinkClick r:id="" action="ppaction://media"/>
            <a:extLst>
              <a:ext uri="{FF2B5EF4-FFF2-40B4-BE49-F238E27FC236}">
                <a16:creationId xmlns:a16="http://schemas.microsoft.com/office/drawing/2014/main" id="{45ED8F3F-A077-4F4A-4648-402D17B3F1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9038" r="14332"/>
          <a:stretch/>
        </p:blipFill>
        <p:spPr>
          <a:xfrm>
            <a:off x="920731" y="1235745"/>
            <a:ext cx="5889190" cy="4971733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361BD12-8FC6-613F-A9DF-67B5AC936769}"/>
              </a:ext>
            </a:extLst>
          </p:cNvPr>
          <p:cNvSpPr txBox="1"/>
          <p:nvPr/>
        </p:nvSpPr>
        <p:spPr>
          <a:xfrm>
            <a:off x="8934337" y="4748665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Collision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26DC708-9CBC-8697-57D1-8E1CAFF7E293}"/>
                  </a:ext>
                </a:extLst>
              </p:cNvPr>
              <p:cNvSpPr txBox="1"/>
              <p:nvPr/>
            </p:nvSpPr>
            <p:spPr>
              <a:xfrm>
                <a:off x="8113600" y="2466755"/>
                <a:ext cx="2706190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Maximum </a:t>
                </a:r>
                <a:r>
                  <a:rPr lang="it-IT" dirty="0" err="1"/>
                  <a:t>velocities</a:t>
                </a:r>
                <a:r>
                  <a:rPr lang="it-IT" dirty="0"/>
                  <a:t>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[20, 20, 20, 20, 20, 20, 20]</m:t>
                      </m:r>
                    </m:oMath>
                  </m:oMathPara>
                </a14:m>
                <a:endParaRPr lang="it-IT" dirty="0"/>
              </a:p>
              <a:p>
                <a:pPr algn="ctr"/>
                <a:endParaRPr lang="it-IT" dirty="0"/>
              </a:p>
              <a:p>
                <a:pPr algn="ctr"/>
                <a:r>
                  <a:rPr lang="it-IT" dirty="0"/>
                  <a:t>Maximum finish time: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0" dirty="0" smtClean="0">
                          <a:latin typeface="Cambria Math" panose="02040503050406030204" pitchFamily="18" charset="0"/>
                        </a:rPr>
                        <m:t>150</m:t>
                      </m:r>
                      <m:r>
                        <a:rPr lang="it-IT" i="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i="0" dirty="0" smtClean="0">
                          <a:latin typeface="Cambria Math" panose="02040503050406030204" pitchFamily="18" charset="0"/>
                        </a:rPr>
                        <m:t>sec</m:t>
                      </m:r>
                      <m:r>
                        <a:rPr lang="it-IT" i="0" dirty="0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C26DC708-9CBC-8697-57D1-8E1CAFF7E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3600" y="2466755"/>
                <a:ext cx="2706190" cy="1477328"/>
              </a:xfrm>
              <a:prstGeom prst="rect">
                <a:avLst/>
              </a:prstGeom>
              <a:blipFill>
                <a:blip r:embed="rId6"/>
                <a:stretch>
                  <a:fillRect l="-225" t="-206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C0212496-E0BA-5FC4-EF10-5EF85729F73F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9466695" y="3944083"/>
            <a:ext cx="0" cy="80458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78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9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Collisions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avoidance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: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Prioritized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approach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165;p7">
            <a:extLst>
              <a:ext uri="{FF2B5EF4-FFF2-40B4-BE49-F238E27FC236}">
                <a16:creationId xmlns:a16="http://schemas.microsoft.com/office/drawing/2014/main" id="{10A421EC-EE2C-D943-18A0-84DB9FC43206}"/>
              </a:ext>
            </a:extLst>
          </p:cNvPr>
          <p:cNvSpPr txBox="1"/>
          <p:nvPr/>
        </p:nvSpPr>
        <p:spPr>
          <a:xfrm>
            <a:off x="457200" y="1130931"/>
            <a:ext cx="6687881" cy="497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it-IT" sz="1600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" name="2024-09-01 12-57-25">
            <a:hlinkClick r:id="" action="ppaction://media"/>
            <a:extLst>
              <a:ext uri="{FF2B5EF4-FFF2-40B4-BE49-F238E27FC236}">
                <a16:creationId xmlns:a16="http://schemas.microsoft.com/office/drawing/2014/main" id="{4810DCE4-FC6D-6C6A-8272-1CEED8DCF8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8959" r="14287"/>
          <a:stretch/>
        </p:blipFill>
        <p:spPr>
          <a:xfrm>
            <a:off x="914870" y="1235745"/>
            <a:ext cx="5900129" cy="4971733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376DD5-C4FB-79AD-E7C1-9183E04E4ABD}"/>
              </a:ext>
            </a:extLst>
          </p:cNvPr>
          <p:cNvSpPr txBox="1"/>
          <p:nvPr/>
        </p:nvSpPr>
        <p:spPr>
          <a:xfrm>
            <a:off x="8785258" y="4748665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No </a:t>
            </a:r>
            <a:r>
              <a:rPr lang="it-IT" dirty="0" err="1"/>
              <a:t>collision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C0018DDA-4154-61FB-ACC0-BB75705EB8DC}"/>
                  </a:ext>
                </a:extLst>
              </p:cNvPr>
              <p:cNvSpPr txBox="1"/>
              <p:nvPr/>
            </p:nvSpPr>
            <p:spPr>
              <a:xfrm>
                <a:off x="8031045" y="2244283"/>
                <a:ext cx="287129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it-IT" dirty="0"/>
                  <a:t>Maximum </a:t>
                </a:r>
                <a:r>
                  <a:rPr lang="it-IT" dirty="0" err="1"/>
                  <a:t>velocities</a:t>
                </a:r>
                <a:r>
                  <a:rPr lang="it-IT" dirty="0"/>
                  <a:t>:</a:t>
                </a:r>
              </a:p>
              <a:p>
                <a:pPr algn="ctr"/>
                <a:r>
                  <a:rPr lang="it-IT" dirty="0"/>
                  <a:t>[</a:t>
                </a:r>
                <a14:m>
                  <m:oMath xmlns:m="http://schemas.openxmlformats.org/officeDocument/2006/math">
                    <m:r>
                      <a:rPr lang="it-IT" i="1" dirty="0">
                        <a:latin typeface="Cambria Math" panose="02040503050406030204" pitchFamily="18" charset="0"/>
                      </a:rPr>
                      <m:t>20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 20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20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20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9.4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20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18.5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it-IT" dirty="0"/>
              </a:p>
              <a:p>
                <a:pPr algn="ctr"/>
                <a:endParaRPr lang="it-IT" dirty="0"/>
              </a:p>
              <a:p>
                <a:pPr algn="ctr"/>
                <a:r>
                  <a:rPr lang="it-IT" dirty="0"/>
                  <a:t>Maximum finish time: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dirty="0">
                          <a:latin typeface="Cambria Math" panose="02040503050406030204" pitchFamily="18" charset="0"/>
                        </a:rPr>
                        <m:t>172 </m:t>
                      </m:r>
                      <m:r>
                        <m:rPr>
                          <m:sty m:val="p"/>
                        </m:rPr>
                        <a:rPr lang="it-IT" dirty="0">
                          <a:latin typeface="Cambria Math" panose="02040503050406030204" pitchFamily="18" charset="0"/>
                        </a:rPr>
                        <m:t>sec</m:t>
                      </m:r>
                      <m:r>
                        <a:rPr lang="it-IT" dirty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C0018DDA-4154-61FB-ACC0-BB75705EB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1045" y="2244283"/>
                <a:ext cx="2871299" cy="1477328"/>
              </a:xfrm>
              <a:prstGeom prst="rect">
                <a:avLst/>
              </a:prstGeom>
              <a:blipFill>
                <a:blip r:embed="rId6"/>
                <a:stretch>
                  <a:fillRect l="-1274" t="-1646" r="-42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1ECADADF-8819-5A00-1BF1-FAADF92C481C}"/>
              </a:ext>
            </a:extLst>
          </p:cNvPr>
          <p:cNvCxnSpPr>
            <a:cxnSpLocks/>
            <a:stCxn id="5" idx="2"/>
            <a:endCxn id="2" idx="0"/>
          </p:cNvCxnSpPr>
          <p:nvPr/>
        </p:nvCxnSpPr>
        <p:spPr>
          <a:xfrm>
            <a:off x="9466695" y="3721611"/>
            <a:ext cx="0" cy="10270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61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6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Future work</a:t>
            </a: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165;p7">
            <a:extLst>
              <a:ext uri="{FF2B5EF4-FFF2-40B4-BE49-F238E27FC236}">
                <a16:creationId xmlns:a16="http://schemas.microsoft.com/office/drawing/2014/main" id="{D1921B96-4E7B-23E7-F1B7-8568B606EE88}"/>
              </a:ext>
            </a:extLst>
          </p:cNvPr>
          <p:cNvSpPr txBox="1"/>
          <p:nvPr/>
        </p:nvSpPr>
        <p:spPr>
          <a:xfrm>
            <a:off x="457200" y="1209327"/>
            <a:ext cx="10278836" cy="4971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it-IT" sz="1600" dirty="0"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Helvetica Neue"/>
              </a:rPr>
              <a:t>Start working on the </a:t>
            </a:r>
            <a:r>
              <a:rPr lang="it-IT" sz="16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Helvetica Neue"/>
              </a:rPr>
              <a:t>algorithm</a:t>
            </a:r>
            <a:r>
              <a:rPr lang="it-IT" sz="1600" dirty="0"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Helvetica Neue"/>
              </a:rPr>
              <a:t> </a:t>
            </a:r>
            <a:r>
              <a:rPr lang="it-IT" sz="16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Helvetica Neue"/>
              </a:rPr>
              <a:t>involving</a:t>
            </a:r>
            <a:r>
              <a:rPr lang="it-IT" sz="1600" dirty="0"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Helvetica Neue"/>
              </a:rPr>
              <a:t> the </a:t>
            </a:r>
            <a:r>
              <a:rPr lang="it-IT" sz="16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Helvetica Neue"/>
              </a:rPr>
              <a:t>addition</a:t>
            </a:r>
            <a:r>
              <a:rPr lang="it-IT" sz="1600" dirty="0"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Helvetica Neue"/>
              </a:rPr>
              <a:t> on </a:t>
            </a:r>
            <a:r>
              <a:rPr lang="it-IT" sz="16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Helvetica Neue"/>
              </a:rPr>
              <a:t>virtual</a:t>
            </a:r>
            <a:r>
              <a:rPr lang="it-IT" sz="1600" dirty="0"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Helvetica Neue"/>
              </a:rPr>
              <a:t> </a:t>
            </a:r>
            <a:r>
              <a:rPr lang="it-IT" sz="16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Helvetica Neue"/>
              </a:rPr>
              <a:t>obstacles</a:t>
            </a:r>
            <a:r>
              <a:rPr lang="it-IT" sz="1600" dirty="0"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Helvetica Neue"/>
              </a:rPr>
              <a:t> to the </a:t>
            </a:r>
            <a:r>
              <a:rPr lang="it-IT" sz="16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Helvetica Neue"/>
              </a:rPr>
              <a:t>map</a:t>
            </a:r>
            <a:r>
              <a:rPr lang="it-IT" sz="1600" dirty="0"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Helvetica Neue"/>
              </a:rPr>
              <a:t> to create a common </a:t>
            </a:r>
            <a:r>
              <a:rPr lang="it-IT" sz="16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Helvetica Neue"/>
              </a:rPr>
              <a:t>path</a:t>
            </a:r>
            <a:endParaRPr lang="it-IT" sz="1600" dirty="0">
              <a:latin typeface="+mj-lt"/>
              <a:ea typeface="Calibri" panose="020F0502020204030204" pitchFamily="34" charset="0"/>
              <a:cs typeface="Calibri" panose="020F0502020204030204" pitchFamily="34" charset="0"/>
              <a:sym typeface="Helvetica Neue"/>
            </a:endParaRPr>
          </a:p>
          <a:p>
            <a:pPr marL="285750" marR="0" lvl="0" indent="-28575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it-IT" sz="1600" dirty="0"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Helvetica Neue"/>
              </a:rPr>
              <a:t>Update on </a:t>
            </a:r>
            <a:r>
              <a:rPr lang="it-IT" sz="1600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Helvetica Neue"/>
              </a:rPr>
              <a:t>Gonçalo’s</a:t>
            </a:r>
            <a:r>
              <a:rPr lang="it-IT" sz="1600" dirty="0"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Helvetica Neue"/>
              </a:rPr>
              <a:t> work</a:t>
            </a:r>
          </a:p>
        </p:txBody>
      </p:sp>
      <p:pic>
        <p:nvPicPr>
          <p:cNvPr id="3" name="Immagine 2" descr="Immagine che contiene diagramma, testo, linea, Piano&#10;&#10;Descrizione generata automaticamente">
            <a:extLst>
              <a:ext uri="{FF2B5EF4-FFF2-40B4-BE49-F238E27FC236}">
                <a16:creationId xmlns:a16="http://schemas.microsoft.com/office/drawing/2014/main" id="{C3D0690C-D04A-021E-1CC3-972B3F30E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328" y="2381670"/>
            <a:ext cx="5284515" cy="396338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D213D9F-0E5D-BE94-A6A3-A76AB07252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486" y="2381670"/>
            <a:ext cx="5284514" cy="396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609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44D7AC2-10AE-18E5-E24F-C9D8132F01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0878" y="4077018"/>
            <a:ext cx="3428423" cy="2571316"/>
          </a:xfrm>
          <a:prstGeom prst="rect">
            <a:avLst/>
          </a:prstGeom>
        </p:spPr>
      </p:pic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Understanding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triangulation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65;p7">
            <a:extLst>
              <a:ext uri="{FF2B5EF4-FFF2-40B4-BE49-F238E27FC236}">
                <a16:creationId xmlns:a16="http://schemas.microsoft.com/office/drawing/2014/main" id="{5ADEE878-916A-1469-867C-788196871159}"/>
              </a:ext>
            </a:extLst>
          </p:cNvPr>
          <p:cNvSpPr txBox="1"/>
          <p:nvPr/>
        </p:nvSpPr>
        <p:spPr>
          <a:xfrm>
            <a:off x="457201" y="1146131"/>
            <a:ext cx="9707526" cy="485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The first steps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consisted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in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understanding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previous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work, with some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experiments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performed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with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different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maps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.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82320C50-92FF-FE32-DE6D-952F1FF0E0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248" y="1621366"/>
            <a:ext cx="3274826" cy="245612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C51228B-FBC3-5973-181B-410166386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9165" y="4253913"/>
            <a:ext cx="3192561" cy="2394421"/>
          </a:xfrm>
          <a:prstGeom prst="rect">
            <a:avLst/>
          </a:prstGeom>
        </p:spPr>
      </p:pic>
      <p:sp>
        <p:nvSpPr>
          <p:cNvPr id="4" name="Google Shape;165;p7">
            <a:extLst>
              <a:ext uri="{FF2B5EF4-FFF2-40B4-BE49-F238E27FC236}">
                <a16:creationId xmlns:a16="http://schemas.microsoft.com/office/drawing/2014/main" id="{47CA94C9-F8BA-1404-2181-58172CD9BB81}"/>
              </a:ext>
            </a:extLst>
          </p:cNvPr>
          <p:cNvSpPr txBox="1"/>
          <p:nvPr/>
        </p:nvSpPr>
        <p:spPr>
          <a:xfrm>
            <a:off x="3375076" y="2647829"/>
            <a:ext cx="1409576" cy="399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it-IT" sz="1600" i="1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Triangulation</a:t>
            </a:r>
            <a:endParaRPr lang="it-IT" sz="1600" i="1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Google Shape;165;p7">
            <a:extLst>
              <a:ext uri="{FF2B5EF4-FFF2-40B4-BE49-F238E27FC236}">
                <a16:creationId xmlns:a16="http://schemas.microsoft.com/office/drawing/2014/main" id="{1E4A09B6-29F7-6D40-5275-342D67B0AB98}"/>
              </a:ext>
            </a:extLst>
          </p:cNvPr>
          <p:cNvSpPr txBox="1"/>
          <p:nvPr/>
        </p:nvSpPr>
        <p:spPr>
          <a:xfrm>
            <a:off x="9660346" y="5060110"/>
            <a:ext cx="1210485" cy="605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it-IT" sz="1600" i="1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Creation</a:t>
            </a:r>
            <a:r>
              <a:rPr lang="it-IT" sz="1600" i="1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of </a:t>
            </a: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it-IT" sz="1600" i="1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new </a:t>
            </a:r>
            <a:r>
              <a:rPr lang="it-IT" sz="1600" i="1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maps</a:t>
            </a:r>
            <a:endParaRPr lang="it-IT" sz="1600" i="1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" name="Immagine 7" descr="Immagine che contiene linea, diagramma, Parallelo, Rettangolo&#10;&#10;Descrizione generata automaticamente">
            <a:extLst>
              <a:ext uri="{FF2B5EF4-FFF2-40B4-BE49-F238E27FC236}">
                <a16:creationId xmlns:a16="http://schemas.microsoft.com/office/drawing/2014/main" id="{8594C9DB-2761-C242-D3F9-ACD76D19DA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687" y="1614321"/>
            <a:ext cx="3274826" cy="2456119"/>
          </a:xfrm>
          <a:prstGeom prst="rect">
            <a:avLst/>
          </a:prstGeom>
        </p:spPr>
      </p:pic>
      <p:sp>
        <p:nvSpPr>
          <p:cNvPr id="9" name="Google Shape;165;p7">
            <a:extLst>
              <a:ext uri="{FF2B5EF4-FFF2-40B4-BE49-F238E27FC236}">
                <a16:creationId xmlns:a16="http://schemas.microsoft.com/office/drawing/2014/main" id="{273F2C6B-1250-95B8-354B-4B1738FE1440}"/>
              </a:ext>
            </a:extLst>
          </p:cNvPr>
          <p:cNvSpPr txBox="1"/>
          <p:nvPr/>
        </p:nvSpPr>
        <p:spPr>
          <a:xfrm>
            <a:off x="4859897" y="5106738"/>
            <a:ext cx="1700981" cy="605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it-IT" sz="1600" i="1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Path</a:t>
            </a:r>
            <a:r>
              <a:rPr lang="it-IT" sz="1600" i="1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generation </a:t>
            </a: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it-IT" sz="1600" i="1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and </a:t>
            </a:r>
            <a:r>
              <a:rPr lang="it-IT" sz="1600" i="1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plotting</a:t>
            </a:r>
            <a:r>
              <a:rPr lang="it-IT" sz="1600" i="1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</a:p>
        </p:txBody>
      </p:sp>
      <p:sp>
        <p:nvSpPr>
          <p:cNvPr id="6" name="Google Shape;165;p7">
            <a:extLst>
              <a:ext uri="{FF2B5EF4-FFF2-40B4-BE49-F238E27FC236}">
                <a16:creationId xmlns:a16="http://schemas.microsoft.com/office/drawing/2014/main" id="{7F8B3487-B8FA-1A91-621A-2C2212845E43}"/>
              </a:ext>
            </a:extLst>
          </p:cNvPr>
          <p:cNvSpPr txBox="1"/>
          <p:nvPr/>
        </p:nvSpPr>
        <p:spPr>
          <a:xfrm>
            <a:off x="8564608" y="2573266"/>
            <a:ext cx="1700981" cy="605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it-IT" sz="1600" i="1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Map</a:t>
            </a:r>
            <a:r>
              <a:rPr lang="it-IT" sz="1600" i="1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i="1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modification</a:t>
            </a:r>
            <a:endParaRPr lang="it-IT" sz="1600" i="1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378018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Goal</a:t>
            </a: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65;p7">
            <a:extLst>
              <a:ext uri="{FF2B5EF4-FFF2-40B4-BE49-F238E27FC236}">
                <a16:creationId xmlns:a16="http://schemas.microsoft.com/office/drawing/2014/main" id="{5ADEE878-916A-1469-867C-788196871159}"/>
              </a:ext>
            </a:extLst>
          </p:cNvPr>
          <p:cNvSpPr txBox="1"/>
          <p:nvPr/>
        </p:nvSpPr>
        <p:spPr>
          <a:xfrm>
            <a:off x="457200" y="1669494"/>
            <a:ext cx="5525386" cy="2356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The DT-RRT* algorithm from the previous work produces an optimized path from a starting point to the goal point.</a:t>
            </a: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The algorithm can also be employed to produce different paths for a fleet of trolleys.</a:t>
            </a: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sz="1600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Starting from the paths produced by the DT-RRT*, the current goal is the development of a trajectory planning algorithm for the formation of a fleet of trolleys and an algorithm for collision avoidance optimization.</a:t>
            </a:r>
            <a:endParaRPr lang="it-IT" sz="1600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32B983F1-8F91-CCF6-79E1-12F890297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885" y="1402570"/>
            <a:ext cx="5927115" cy="444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05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First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approach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65;p7">
            <a:extLst>
              <a:ext uri="{FF2B5EF4-FFF2-40B4-BE49-F238E27FC236}">
                <a16:creationId xmlns:a16="http://schemas.microsoft.com/office/drawing/2014/main" id="{5ADEE878-916A-1469-867C-788196871159}"/>
              </a:ext>
            </a:extLst>
          </p:cNvPr>
          <p:cNvSpPr txBox="1"/>
          <p:nvPr/>
        </p:nvSpPr>
        <p:spPr>
          <a:xfrm>
            <a:off x="486590" y="1373125"/>
            <a:ext cx="3498372" cy="4201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The points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computed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by the DT-RRT* (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bigger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dots on the plot)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have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been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b="1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interpolated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(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smaller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dots).</a:t>
            </a: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it-IT" sz="1600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The core idea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behind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path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planning step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is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to create a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velocity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law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for 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whole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interpolated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path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.</a:t>
            </a: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it-IT" sz="1600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possible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algorithm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should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take a </a:t>
            </a:r>
            <a:r>
              <a:rPr lang="it-IT" sz="1600" b="1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maximum travel </a:t>
            </a:r>
            <a:r>
              <a:rPr lang="it-IT" sz="1600" b="1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velocity</a:t>
            </a:r>
            <a:r>
              <a:rPr lang="it-IT" sz="1600" b="1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for the robot in input and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return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the </a:t>
            </a:r>
            <a:r>
              <a:rPr lang="it-IT" sz="1600" b="1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coordinates</a:t>
            </a:r>
            <a:r>
              <a:rPr lang="it-IT" sz="1600" b="1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of the robot </a:t>
            </a:r>
            <a:r>
              <a:rPr lang="it-IT" sz="1600" b="1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along</a:t>
            </a:r>
            <a:r>
              <a:rPr lang="it-IT" sz="1600" b="1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the </a:t>
            </a:r>
            <a:r>
              <a:rPr lang="it-IT" sz="1600" b="1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trajectory</a:t>
            </a:r>
            <a:r>
              <a:rPr lang="it-IT" sz="1600" b="1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over time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.</a:t>
            </a: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it-IT" sz="1600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it-IT" sz="1600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82320C50-92FF-FE32-DE6D-952F1FF0E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5868" y="1308829"/>
            <a:ext cx="4066732" cy="3050048"/>
          </a:xfrm>
          <a:prstGeom prst="rect">
            <a:avLst/>
          </a:prstGeom>
        </p:spPr>
      </p:pic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56D37E39-77B0-ED67-E993-1A07C5138C3B}"/>
              </a:ext>
            </a:extLst>
          </p:cNvPr>
          <p:cNvCxnSpPr>
            <a:cxnSpLocks/>
          </p:cNvCxnSpPr>
          <p:nvPr/>
        </p:nvCxnSpPr>
        <p:spPr>
          <a:xfrm>
            <a:off x="8735837" y="5062598"/>
            <a:ext cx="2816277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D7CEFE54-1A5B-D2AC-51A3-C55C438B2B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26" t="78426" r="28793" b="7779"/>
          <a:stretch/>
        </p:blipFill>
        <p:spPr>
          <a:xfrm>
            <a:off x="8201963" y="4634292"/>
            <a:ext cx="3559835" cy="849300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68BBBD14-F44D-5BA8-A40C-8EB40085D77D}"/>
              </a:ext>
            </a:extLst>
          </p:cNvPr>
          <p:cNvCxnSpPr>
            <a:cxnSpLocks/>
          </p:cNvCxnSpPr>
          <p:nvPr/>
        </p:nvCxnSpPr>
        <p:spPr>
          <a:xfrm>
            <a:off x="8669796" y="5979779"/>
            <a:ext cx="2816277" cy="0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51B1F5C-A4F3-701D-10C2-4D7D83B7A65B}"/>
              </a:ext>
            </a:extLst>
          </p:cNvPr>
          <p:cNvSpPr txBox="1"/>
          <p:nvPr/>
        </p:nvSpPr>
        <p:spPr>
          <a:xfrm>
            <a:off x="10897517" y="6079282"/>
            <a:ext cx="971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time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2DEA8078-37CD-F36D-ACC8-4A4B9F6E2FF2}"/>
              </a:ext>
            </a:extLst>
          </p:cNvPr>
          <p:cNvCxnSpPr>
            <a:cxnSpLocks/>
          </p:cNvCxnSpPr>
          <p:nvPr/>
        </p:nvCxnSpPr>
        <p:spPr>
          <a:xfrm>
            <a:off x="8594130" y="5321627"/>
            <a:ext cx="141707" cy="6581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B2939924-B3BB-447F-AE44-2010C798BEB0}"/>
              </a:ext>
            </a:extLst>
          </p:cNvPr>
          <p:cNvCxnSpPr>
            <a:cxnSpLocks/>
          </p:cNvCxnSpPr>
          <p:nvPr/>
        </p:nvCxnSpPr>
        <p:spPr>
          <a:xfrm>
            <a:off x="8811503" y="5278540"/>
            <a:ext cx="582256" cy="7012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AED8260B-044B-3518-CAC8-B9E08F04714B}"/>
              </a:ext>
            </a:extLst>
          </p:cNvPr>
          <p:cNvCxnSpPr>
            <a:cxnSpLocks/>
          </p:cNvCxnSpPr>
          <p:nvPr/>
        </p:nvCxnSpPr>
        <p:spPr>
          <a:xfrm>
            <a:off x="8709018" y="5278541"/>
            <a:ext cx="301968" cy="7012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6269E7DE-DA16-5F00-91CA-24F5DA5EFD79}"/>
                  </a:ext>
                </a:extLst>
              </p:cNvPr>
              <p:cNvSpPr txBox="1"/>
              <p:nvPr/>
            </p:nvSpPr>
            <p:spPr>
              <a:xfrm>
                <a:off x="4260111" y="1373125"/>
                <a:ext cx="3257297" cy="40947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just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</a:pP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A first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approach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consisted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in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defining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a time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law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with </a:t>
                </a:r>
                <a:r>
                  <a:rPr lang="it-IT" sz="1600" b="1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uniform</a:t>
                </a:r>
                <a:r>
                  <a:rPr lang="it-IT" sz="1600" b="1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b="1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acceleration</a:t>
                </a:r>
                <a:r>
                  <a:rPr lang="it-IT" sz="1600" b="1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 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in the </a:t>
                </a:r>
                <a:r>
                  <a:rPr lang="it-IT" sz="1600" dirty="0" err="1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form</a:t>
                </a:r>
                <a:r>
                  <a:rPr lang="it-IT" sz="1600" dirty="0">
                    <a:solidFill>
                      <a:schemeClr val="dk1"/>
                    </a:solidFill>
                    <a:latin typeface="+mj-lt"/>
                    <a:ea typeface="Helvetica Neue"/>
                    <a:cs typeface="Helvetica Neue"/>
                    <a:sym typeface="Helvetica Neue"/>
                  </a:rPr>
                  <a:t>:</a:t>
                </a:r>
              </a:p>
              <a:p>
                <a:pPr marR="0" lvl="0" algn="just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</a:pPr>
                <a:endParaRPr lang="it-IT" sz="1800" dirty="0">
                  <a:solidFill>
                    <a:schemeClr val="dk1"/>
                  </a:solidFill>
                  <a:latin typeface="+mj-lt"/>
                  <a:ea typeface="Helvetica Neue"/>
                  <a:cs typeface="Helvetica Neue"/>
                  <a:sym typeface="Helvetica Neue"/>
                </a:endParaRPr>
              </a:p>
              <a:p>
                <a:pPr algn="just">
                  <a:buClr>
                    <a:schemeClr val="dk1"/>
                  </a:buClr>
                  <a:buSzPts val="14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Helvetica Neue"/>
                          <a:cs typeface="Helvetica Neue"/>
                          <a:sym typeface="Helvetica Neue"/>
                        </a:rPr>
                        <m:t>𝑠</m:t>
                      </m:r>
                      <m:d>
                        <m:dPr>
                          <m:ctrlPr>
                            <a:rPr lang="it-IT" sz="16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</m:ctrlPr>
                        </m:dPr>
                        <m:e>
                          <m:r>
                            <a:rPr lang="it-IT" sz="16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𝑡</m:t>
                          </m:r>
                        </m:e>
                      </m:d>
                      <m:r>
                        <a:rPr lang="it-IT" sz="16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Helvetica Neue"/>
                          <a:cs typeface="Helvetica Neue"/>
                          <a:sym typeface="Helvetica Neue"/>
                        </a:rPr>
                        <m:t>=</m:t>
                      </m:r>
                      <m:f>
                        <m:fPr>
                          <m:ctrlPr>
                            <a:rPr lang="it-IT" sz="16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</m:ctrlPr>
                        </m:fPr>
                        <m:num>
                          <m:r>
                            <a:rPr lang="it-IT" sz="16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1</m:t>
                          </m:r>
                        </m:num>
                        <m:den>
                          <m:r>
                            <a:rPr lang="it-IT" sz="16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𝑎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𝑇</m:t>
                          </m:r>
                        </m:sub>
                      </m:sSub>
                      <m:sSup>
                        <m:sSupPr>
                          <m:ctrlPr>
                            <a:rPr lang="it-IT" sz="16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</m:ctrlPr>
                        </m:sSupPr>
                        <m:e>
                          <m:r>
                            <a:rPr lang="it-IT" sz="16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𝑡</m:t>
                          </m:r>
                        </m:e>
                        <m:sup>
                          <m:r>
                            <a:rPr lang="it-IT" sz="16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2</m:t>
                          </m:r>
                        </m:sup>
                      </m:sSup>
                      <m:r>
                        <a:rPr lang="it-IT" sz="16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Helvetica Neue"/>
                          <a:cs typeface="Helvetica Neue"/>
                          <a:sym typeface="Helvetica Neue"/>
                        </a:rPr>
                        <m:t>+</m:t>
                      </m:r>
                      <m:sSub>
                        <m:sSubPr>
                          <m:ctrlPr>
                            <a:rPr lang="it-IT" sz="16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</m:ctrlPr>
                        </m:sSubPr>
                        <m:e>
                          <m:r>
                            <a:rPr lang="it-IT" sz="16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𝑣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chemeClr val="dk1"/>
                              </a:solidFill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  <a:sym typeface="Helvetica Neue"/>
                            </a:rPr>
                            <m:t>1</m:t>
                          </m:r>
                        </m:sub>
                      </m:sSub>
                      <m:r>
                        <a:rPr lang="it-IT" sz="1600" b="0" i="1" smtClean="0">
                          <a:solidFill>
                            <a:schemeClr val="dk1"/>
                          </a:solidFill>
                          <a:latin typeface="Cambria Math" panose="02040503050406030204" pitchFamily="18" charset="0"/>
                          <a:ea typeface="Helvetica Neue"/>
                          <a:cs typeface="Helvetica Neue"/>
                          <a:sym typeface="Helvetica Neue"/>
                        </a:rPr>
                        <m:t>𝑡</m:t>
                      </m:r>
                    </m:oMath>
                  </m:oMathPara>
                </a14:m>
                <a:endParaRPr lang="it-IT" sz="1600" b="0" dirty="0">
                  <a:solidFill>
                    <a:schemeClr val="dk1"/>
                  </a:solidFill>
                  <a:latin typeface="+mj-lt"/>
                  <a:ea typeface="Helvetica Neue"/>
                  <a:cs typeface="Helvetica Neue"/>
                  <a:sym typeface="Helvetica Neue"/>
                </a:endParaRPr>
              </a:p>
              <a:p>
                <a:pPr marL="0" marR="0" algn="just" rtl="0" eaLnBrk="1" latinLnBrk="0" hangingPunct="1">
                  <a:spcBef>
                    <a:spcPts val="0"/>
                  </a:spcBef>
                  <a:spcAft>
                    <a:spcPts val="0"/>
                  </a:spcAft>
                </a:pPr>
                <a:endParaRPr lang="it-IT" sz="1600" kern="1200" dirty="0">
                  <a:solidFill>
                    <a:srgbClr val="000000"/>
                  </a:solidFill>
                  <a:effectLst/>
                  <a:latin typeface="Aptos Display" panose="020B0004020202020204" pitchFamily="34" charset="0"/>
                  <a:ea typeface="Helvetica Neue"/>
                  <a:cs typeface="Helvetica Neue"/>
                </a:endParaRPr>
              </a:p>
              <a:p>
                <a:pPr marL="0" marR="0" algn="just" rtl="0" eaLnBrk="1" latinLnBrk="0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it-IT" sz="1600" kern="1200" dirty="0" err="1">
                    <a:solidFill>
                      <a:srgbClr val="000000"/>
                    </a:solidFill>
                    <a:effectLst/>
                    <a:latin typeface="Aptos Display" panose="020B0004020202020204" pitchFamily="34" charset="0"/>
                    <a:ea typeface="Helvetica Neue"/>
                    <a:cs typeface="Helvetica Neue"/>
                  </a:rPr>
                  <a:t>Where</a:t>
                </a:r>
                <a:r>
                  <a:rPr lang="it-IT" sz="1600" kern="1200" dirty="0">
                    <a:solidFill>
                      <a:srgbClr val="000000"/>
                    </a:solidFill>
                    <a:effectLst/>
                    <a:latin typeface="Aptos Display" panose="020B0004020202020204" pitchFamily="34" charset="0"/>
                    <a:ea typeface="Helvetica Neue"/>
                    <a:cs typeface="Helvetica Neue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Helvetica Neue"/>
                        <a:cs typeface="Helvetica Neue"/>
                      </a:rPr>
                      <m:t>𝑠</m:t>
                    </m:r>
                    <m:d>
                      <m:dPr>
                        <m:ctrlPr>
                          <a:rPr lang="it-IT" sz="1600" b="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Helvetica Neue"/>
                            <a:cs typeface="Helvetica Neue"/>
                          </a:rPr>
                        </m:ctrlPr>
                      </m:dPr>
                      <m:e>
                        <m:r>
                          <a:rPr lang="it-IT" sz="1600" b="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Helvetica Neue"/>
                            <a:cs typeface="Helvetica Neue"/>
                          </a:rPr>
                          <m:t>𝑡</m:t>
                        </m:r>
                      </m:e>
                    </m:d>
                  </m:oMath>
                </a14:m>
                <a:r>
                  <a:rPr lang="it-IT" sz="1600" kern="1200" dirty="0">
                    <a:solidFill>
                      <a:srgbClr val="000000"/>
                    </a:solidFill>
                    <a:effectLst/>
                    <a:latin typeface="Aptos Display" panose="020B0004020202020204" pitchFamily="34" charset="0"/>
                    <a:ea typeface="Helvetica Neue"/>
                    <a:cs typeface="Helvetica Neue"/>
                  </a:rPr>
                  <a:t> </a:t>
                </a:r>
                <a:r>
                  <a:rPr lang="it-IT" sz="1600" kern="1200" dirty="0" err="1">
                    <a:solidFill>
                      <a:srgbClr val="000000"/>
                    </a:solidFill>
                    <a:effectLst/>
                    <a:latin typeface="Aptos Display" panose="020B0004020202020204" pitchFamily="34" charset="0"/>
                    <a:ea typeface="Helvetica Neue"/>
                    <a:cs typeface="Helvetica Neue"/>
                  </a:rPr>
                  <a:t>is</a:t>
                </a:r>
                <a:r>
                  <a:rPr lang="it-IT" sz="1600" kern="1200" dirty="0">
                    <a:solidFill>
                      <a:srgbClr val="000000"/>
                    </a:solidFill>
                    <a:effectLst/>
                    <a:latin typeface="Aptos Display" panose="020B0004020202020204" pitchFamily="34" charset="0"/>
                    <a:ea typeface="Helvetica Neue"/>
                    <a:cs typeface="Helvetica Neue"/>
                  </a:rPr>
                  <a:t> the </a:t>
                </a:r>
                <a:r>
                  <a:rPr lang="it-IT" sz="1600" kern="1200" dirty="0" err="1">
                    <a:solidFill>
                      <a:srgbClr val="000000"/>
                    </a:solidFill>
                    <a:effectLst/>
                    <a:latin typeface="Aptos Display" panose="020B0004020202020204" pitchFamily="34" charset="0"/>
                    <a:ea typeface="Helvetica Neue"/>
                    <a:cs typeface="Helvetica Neue"/>
                  </a:rPr>
                  <a:t>number</a:t>
                </a:r>
                <a:r>
                  <a:rPr lang="it-IT" sz="1600" kern="1200" dirty="0">
                    <a:solidFill>
                      <a:srgbClr val="000000"/>
                    </a:solidFill>
                    <a:effectLst/>
                    <a:latin typeface="Aptos Display" panose="020B0004020202020204" pitchFamily="34" charset="0"/>
                    <a:ea typeface="Helvetica Neue"/>
                    <a:cs typeface="Helvetica Neue"/>
                  </a:rPr>
                  <a:t> of samples </a:t>
                </a:r>
                <a:r>
                  <a:rPr lang="it-IT" sz="1600" kern="1200" dirty="0" err="1">
                    <a:solidFill>
                      <a:srgbClr val="000000"/>
                    </a:solidFill>
                    <a:effectLst/>
                    <a:latin typeface="Aptos Display" panose="020B0004020202020204" pitchFamily="34" charset="0"/>
                    <a:ea typeface="Helvetica Neue"/>
                    <a:cs typeface="Helvetica Neue"/>
                  </a:rPr>
                  <a:t>travelled</a:t>
                </a:r>
                <a:r>
                  <a:rPr lang="it-IT" sz="1600" kern="1200" dirty="0">
                    <a:solidFill>
                      <a:srgbClr val="000000"/>
                    </a:solidFill>
                    <a:effectLst/>
                    <a:latin typeface="Aptos Display" panose="020B0004020202020204" pitchFamily="34" charset="0"/>
                    <a:ea typeface="Helvetica Neue"/>
                    <a:cs typeface="Helvetica Neue"/>
                  </a:rPr>
                  <a:t> by the robot </a:t>
                </a:r>
                <a:r>
                  <a:rPr lang="it-IT" sz="1600" kern="1200" dirty="0" err="1">
                    <a:solidFill>
                      <a:srgbClr val="000000"/>
                    </a:solidFill>
                    <a:effectLst/>
                    <a:latin typeface="Aptos Display" panose="020B0004020202020204" pitchFamily="34" charset="0"/>
                    <a:ea typeface="Helvetica Neue"/>
                    <a:cs typeface="Helvetica Neue"/>
                  </a:rPr>
                  <a:t>at</a:t>
                </a:r>
                <a:r>
                  <a:rPr lang="it-IT" sz="1600" kern="1200" dirty="0">
                    <a:solidFill>
                      <a:srgbClr val="000000"/>
                    </a:solidFill>
                    <a:effectLst/>
                    <a:latin typeface="Aptos Display" panose="020B0004020202020204" pitchFamily="34" charset="0"/>
                    <a:ea typeface="Helvetica Neue"/>
                    <a:cs typeface="Helvetica Neue"/>
                  </a:rPr>
                  <a:t> time-step </a:t>
                </a:r>
                <a14:m>
                  <m:oMath xmlns:m="http://schemas.openxmlformats.org/officeDocument/2006/math">
                    <m:r>
                      <a:rPr lang="it-IT" sz="1600" b="0" i="1" kern="12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Helvetica Neue"/>
                        <a:cs typeface="Helvetica Neue"/>
                      </a:rPr>
                      <m:t>𝑡</m:t>
                    </m:r>
                  </m:oMath>
                </a14:m>
                <a:r>
                  <a:rPr lang="it-IT" sz="1600" kern="1200" dirty="0">
                    <a:solidFill>
                      <a:srgbClr val="000000"/>
                    </a:solidFill>
                    <a:effectLst/>
                    <a:latin typeface="Aptos Display" panose="020B0004020202020204" pitchFamily="34" charset="0"/>
                    <a:ea typeface="Helvetica Neue"/>
                    <a:cs typeface="Helvetica Neue"/>
                  </a:rPr>
                  <a:t>, so </a:t>
                </a:r>
                <a:r>
                  <a:rPr lang="it-IT" sz="1600" kern="1200" dirty="0" err="1">
                    <a:solidFill>
                      <a:srgbClr val="000000"/>
                    </a:solidFill>
                    <a:effectLst/>
                    <a:latin typeface="Aptos Display" panose="020B0004020202020204" pitchFamily="34" charset="0"/>
                    <a:ea typeface="Helvetica Neue"/>
                    <a:cs typeface="Helvetica Neue"/>
                  </a:rPr>
                  <a:t>that</a:t>
                </a:r>
                <a:r>
                  <a:rPr lang="it-IT" sz="1600" kern="1200" dirty="0">
                    <a:solidFill>
                      <a:srgbClr val="000000"/>
                    </a:solidFill>
                    <a:effectLst/>
                    <a:latin typeface="Aptos Display" panose="020B0004020202020204" pitchFamily="34" charset="0"/>
                    <a:ea typeface="Helvetica Neue"/>
                    <a:cs typeface="Helvetica Neue"/>
                  </a:rPr>
                  <a:t> the </a:t>
                </a:r>
                <a:r>
                  <a:rPr lang="it-IT" sz="1600" kern="1200" dirty="0" err="1">
                    <a:solidFill>
                      <a:srgbClr val="000000"/>
                    </a:solidFill>
                    <a:effectLst/>
                    <a:latin typeface="Aptos Display" panose="020B0004020202020204" pitchFamily="34" charset="0"/>
                    <a:ea typeface="Helvetica Neue"/>
                    <a:cs typeface="Helvetica Neue"/>
                  </a:rPr>
                  <a:t>coordinates</a:t>
                </a:r>
                <a:r>
                  <a:rPr lang="it-IT" sz="1600" kern="1200" dirty="0">
                    <a:solidFill>
                      <a:srgbClr val="000000"/>
                    </a:solidFill>
                    <a:effectLst/>
                    <a:latin typeface="Aptos Display" panose="020B0004020202020204" pitchFamily="34" charset="0"/>
                    <a:ea typeface="Helvetica Neue"/>
                    <a:cs typeface="Helvetica Neue"/>
                  </a:rPr>
                  <a:t> of the robot </a:t>
                </a:r>
                <a:r>
                  <a:rPr lang="it-IT" sz="1600" kern="1200" dirty="0" err="1">
                    <a:solidFill>
                      <a:srgbClr val="000000"/>
                    </a:solidFill>
                    <a:effectLst/>
                    <a:latin typeface="Aptos Display" panose="020B0004020202020204" pitchFamily="34" charset="0"/>
                    <a:ea typeface="Helvetica Neue"/>
                    <a:cs typeface="Helvetica Neue"/>
                  </a:rPr>
                  <a:t>could</a:t>
                </a:r>
                <a:r>
                  <a:rPr lang="it-IT" sz="1600" kern="1200" dirty="0">
                    <a:solidFill>
                      <a:srgbClr val="000000"/>
                    </a:solidFill>
                    <a:effectLst/>
                    <a:latin typeface="Aptos Display" panose="020B0004020202020204" pitchFamily="34" charset="0"/>
                    <a:ea typeface="Helvetica Neue"/>
                    <a:cs typeface="Helvetica Neue"/>
                  </a:rPr>
                  <a:t> be </a:t>
                </a:r>
                <a:r>
                  <a:rPr lang="it-IT" sz="1600" kern="1200" dirty="0" err="1">
                    <a:solidFill>
                      <a:srgbClr val="000000"/>
                    </a:solidFill>
                    <a:effectLst/>
                    <a:latin typeface="Aptos Display" panose="020B0004020202020204" pitchFamily="34" charset="0"/>
                    <a:ea typeface="Helvetica Neue"/>
                    <a:cs typeface="Helvetica Neue"/>
                  </a:rPr>
                  <a:t>retrieved</a:t>
                </a:r>
                <a:r>
                  <a:rPr lang="it-IT" sz="1600" kern="1200" dirty="0">
                    <a:solidFill>
                      <a:srgbClr val="000000"/>
                    </a:solidFill>
                    <a:effectLst/>
                    <a:latin typeface="Aptos Display" panose="020B0004020202020204" pitchFamily="34" charset="0"/>
                    <a:ea typeface="Helvetica Neue"/>
                    <a:cs typeface="Helvetica Neue"/>
                  </a:rPr>
                  <a:t> </a:t>
                </a:r>
                <a:r>
                  <a:rPr lang="it-IT" sz="1600" kern="1200" dirty="0" err="1">
                    <a:solidFill>
                      <a:srgbClr val="000000"/>
                    </a:solidFill>
                    <a:effectLst/>
                    <a:latin typeface="Aptos Display" panose="020B0004020202020204" pitchFamily="34" charset="0"/>
                    <a:ea typeface="Helvetica Neue"/>
                    <a:cs typeface="Helvetica Neue"/>
                  </a:rPr>
                  <a:t>as</a:t>
                </a:r>
                <a:r>
                  <a:rPr lang="it-IT" sz="1600" kern="1200" dirty="0">
                    <a:solidFill>
                      <a:srgbClr val="000000"/>
                    </a:solidFill>
                    <a:effectLst/>
                    <a:latin typeface="Aptos Display" panose="020B0004020202020204" pitchFamily="34" charset="0"/>
                    <a:ea typeface="Helvetica Neue"/>
                    <a:cs typeface="Helvetica Neue"/>
                  </a:rPr>
                  <a:t> a </a:t>
                </a:r>
                <a:r>
                  <a:rPr lang="it-IT" sz="1600" kern="1200" dirty="0" err="1">
                    <a:solidFill>
                      <a:srgbClr val="000000"/>
                    </a:solidFill>
                    <a:effectLst/>
                    <a:latin typeface="Aptos Display" panose="020B0004020202020204" pitchFamily="34" charset="0"/>
                    <a:ea typeface="Helvetica Neue"/>
                    <a:cs typeface="Helvetica Neue"/>
                  </a:rPr>
                  <a:t>function</a:t>
                </a:r>
                <a:r>
                  <a:rPr lang="it-IT" sz="1600" kern="1200" dirty="0">
                    <a:solidFill>
                      <a:srgbClr val="000000"/>
                    </a:solidFill>
                    <a:effectLst/>
                    <a:latin typeface="Aptos Display" panose="020B0004020202020204" pitchFamily="34" charset="0"/>
                    <a:ea typeface="Helvetica Neue"/>
                    <a:cs typeface="Helvetica Neue"/>
                  </a:rPr>
                  <a:t> of the samples </a:t>
                </a:r>
                <a:r>
                  <a:rPr lang="it-IT" sz="1600" kern="1200" dirty="0" err="1">
                    <a:solidFill>
                      <a:srgbClr val="000000"/>
                    </a:solidFill>
                    <a:effectLst/>
                    <a:latin typeface="Aptos Display" panose="020B0004020202020204" pitchFamily="34" charset="0"/>
                    <a:ea typeface="Helvetica Neue"/>
                    <a:cs typeface="Helvetica Neue"/>
                  </a:rPr>
                  <a:t>travelled</a:t>
                </a:r>
                <a:r>
                  <a:rPr lang="it-IT" sz="1600" kern="1200" dirty="0">
                    <a:solidFill>
                      <a:srgbClr val="000000"/>
                    </a:solidFill>
                    <a:effectLst/>
                    <a:latin typeface="Aptos Display" panose="020B0004020202020204" pitchFamily="34" charset="0"/>
                    <a:ea typeface="Helvetica Neue"/>
                    <a:cs typeface="Helvetica Neue"/>
                  </a:rPr>
                  <a:t> </a:t>
                </a:r>
                <a:r>
                  <a:rPr lang="it-IT" sz="1600" kern="1200" dirty="0" err="1">
                    <a:solidFill>
                      <a:srgbClr val="000000"/>
                    </a:solidFill>
                    <a:effectLst/>
                    <a:latin typeface="Aptos Display" panose="020B0004020202020204" pitchFamily="34" charset="0"/>
                    <a:ea typeface="Helvetica Neue"/>
                    <a:cs typeface="Helvetica Neue"/>
                  </a:rPr>
                  <a:t>as</a:t>
                </a:r>
                <a:r>
                  <a:rPr lang="it-IT" sz="1600" kern="1200" dirty="0">
                    <a:solidFill>
                      <a:srgbClr val="000000"/>
                    </a:solidFill>
                    <a:effectLst/>
                    <a:latin typeface="Aptos Display" panose="020B0004020202020204" pitchFamily="34" charset="0"/>
                    <a:ea typeface="Helvetica Neue"/>
                    <a:cs typeface="Helvetica Neue"/>
                  </a:rPr>
                  <a:t>:</a:t>
                </a:r>
              </a:p>
              <a:p>
                <a:pPr marL="0" marR="0" algn="just" rtl="0" eaLnBrk="1" latinLnBrk="0" hangingPunct="1">
                  <a:spcBef>
                    <a:spcPts val="0"/>
                  </a:spcBef>
                  <a:spcAft>
                    <a:spcPts val="0"/>
                  </a:spcAft>
                </a:pPr>
                <a:endParaRPr lang="it-IT" sz="1600" dirty="0">
                  <a:effectLst/>
                </a:endParaRPr>
              </a:p>
              <a:p>
                <a:pPr marL="0" marR="0" algn="just" rtl="0" eaLnBrk="1" latinLnBrk="0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Helvetica Neue"/>
                          <a:cs typeface="Helvetica Neue"/>
                        </a:rPr>
                        <m:t>𝑥</m:t>
                      </m:r>
                      <m:d>
                        <m:dPr>
                          <m:ctrlPr>
                            <a:rPr lang="it-IT" sz="16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</a:rPr>
                          </m:ctrlPr>
                        </m:dPr>
                        <m:e>
                          <m:r>
                            <a:rPr lang="it-IT" sz="16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</a:rPr>
                            <m:t>𝑡</m:t>
                          </m:r>
                        </m:e>
                      </m:d>
                      <m:r>
                        <a:rPr lang="it-IT" sz="1600" b="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Helvetica Neue"/>
                          <a:cs typeface="Helvetica Neue"/>
                        </a:rPr>
                        <m:t>≔</m:t>
                      </m:r>
                      <m:r>
                        <a:rPr lang="it-IT" sz="1600" b="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Helvetica Neue"/>
                          <a:cs typeface="Helvetica Neue"/>
                        </a:rPr>
                        <m:t>𝑥</m:t>
                      </m:r>
                      <m:d>
                        <m:dPr>
                          <m:ctrlPr>
                            <a:rPr lang="it-IT" sz="16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</a:rPr>
                          </m:ctrlPr>
                        </m:dPr>
                        <m:e>
                          <m:r>
                            <a:rPr lang="it-IT" sz="16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</a:rPr>
                            <m:t>𝑠</m:t>
                          </m:r>
                          <m:d>
                            <m:dPr>
                              <m:ctrlPr>
                                <a:rPr lang="it-IT" sz="1600" b="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Helvetica Neue"/>
                                  <a:cs typeface="Helvetica Neue"/>
                                </a:rPr>
                              </m:ctrlPr>
                            </m:dPr>
                            <m:e>
                              <m:r>
                                <a:rPr lang="it-IT" sz="1600" b="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Helvetica Neue"/>
                                  <a:cs typeface="Helvetica Neue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it-IT" sz="1600" dirty="0">
                  <a:effectLst/>
                </a:endParaRPr>
              </a:p>
              <a:p>
                <a:pPr marL="0" marR="0" algn="just" rtl="0" eaLnBrk="1" latinLnBrk="0" hangingPunct="1"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600" b="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Helvetica Neue"/>
                          <a:cs typeface="Helvetica Neue"/>
                        </a:rPr>
                        <m:t>𝑦</m:t>
                      </m:r>
                      <m:d>
                        <m:dPr>
                          <m:ctrlPr>
                            <a:rPr lang="it-IT" sz="16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</a:rPr>
                          </m:ctrlPr>
                        </m:dPr>
                        <m:e>
                          <m:r>
                            <a:rPr lang="it-IT" sz="16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</a:rPr>
                            <m:t>𝑡</m:t>
                          </m:r>
                        </m:e>
                      </m:d>
                      <m:r>
                        <a:rPr lang="it-IT" sz="1600" b="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Helvetica Neue"/>
                          <a:cs typeface="Helvetica Neue"/>
                        </a:rPr>
                        <m:t>≔</m:t>
                      </m:r>
                      <m:r>
                        <a:rPr lang="it-IT" sz="1600" b="0" i="1" kern="120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Helvetica Neue"/>
                          <a:cs typeface="Helvetica Neue"/>
                        </a:rPr>
                        <m:t>𝑦</m:t>
                      </m:r>
                      <m:d>
                        <m:dPr>
                          <m:ctrlPr>
                            <a:rPr lang="it-IT" sz="16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</a:rPr>
                          </m:ctrlPr>
                        </m:dPr>
                        <m:e>
                          <m:r>
                            <a:rPr lang="it-IT" sz="1600" b="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Helvetica Neue"/>
                              <a:cs typeface="Helvetica Neue"/>
                            </a:rPr>
                            <m:t>𝑠</m:t>
                          </m:r>
                          <m:d>
                            <m:dPr>
                              <m:ctrlPr>
                                <a:rPr lang="it-IT" sz="1600" b="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Helvetica Neue"/>
                                  <a:cs typeface="Helvetica Neue"/>
                                </a:rPr>
                              </m:ctrlPr>
                            </m:dPr>
                            <m:e>
                              <m:r>
                                <a:rPr lang="it-IT" sz="1600" b="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Helvetica Neue"/>
                                  <a:cs typeface="Helvetica Neue"/>
                                </a:rPr>
                                <m:t>𝑡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it-IT" sz="1600" dirty="0">
                  <a:effectLst/>
                </a:endParaRPr>
              </a:p>
              <a:p>
                <a:pPr algn="just">
                  <a:buClr>
                    <a:schemeClr val="dk1"/>
                  </a:buClr>
                  <a:buSzPts val="1400"/>
                </a:pPr>
                <a:endParaRPr lang="it-IT" sz="1600" b="0" dirty="0">
                  <a:solidFill>
                    <a:schemeClr val="dk1"/>
                  </a:solidFill>
                  <a:latin typeface="+mj-lt"/>
                  <a:ea typeface="Helvetica Neue"/>
                  <a:cs typeface="Helvetica Neue"/>
                  <a:sym typeface="Helvetica Neue"/>
                </a:endParaRPr>
              </a:p>
            </p:txBody>
          </p:sp>
        </mc:Choice>
        <mc:Fallback xmlns="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6269E7DE-DA16-5F00-91CA-24F5DA5EFD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0111" y="1373125"/>
                <a:ext cx="3257297" cy="4094711"/>
              </a:xfrm>
              <a:prstGeom prst="rect">
                <a:avLst/>
              </a:prstGeom>
              <a:blipFill>
                <a:blip r:embed="rId5"/>
                <a:stretch>
                  <a:fillRect l="-1124" t="-446" r="-93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602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45850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Velocity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profile</a:t>
            </a:r>
            <a:endParaRPr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65;p7">
            <a:extLst>
              <a:ext uri="{FF2B5EF4-FFF2-40B4-BE49-F238E27FC236}">
                <a16:creationId xmlns:a16="http://schemas.microsoft.com/office/drawing/2014/main" id="{5ADEE878-916A-1469-867C-788196871159}"/>
              </a:ext>
            </a:extLst>
          </p:cNvPr>
          <p:cNvSpPr txBox="1"/>
          <p:nvPr/>
        </p:nvSpPr>
        <p:spPr>
          <a:xfrm>
            <a:off x="457200" y="1195150"/>
            <a:ext cx="10734000" cy="131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The following plots show 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behavior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with 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defined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velocity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law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,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where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the robot travels with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uniform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acceleration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along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each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segment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of 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path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AA5E169-BC72-6468-6CEA-15DEE7534F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865" y="2055661"/>
            <a:ext cx="5539941" cy="415495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05B839EC-CA5F-5057-D01E-CEA3DF2C91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18639" y="2055661"/>
            <a:ext cx="5539941" cy="415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53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August</a:t>
            </a: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65;p7">
            <a:extLst>
              <a:ext uri="{FF2B5EF4-FFF2-40B4-BE49-F238E27FC236}">
                <a16:creationId xmlns:a16="http://schemas.microsoft.com/office/drawing/2014/main" id="{09647886-9344-5876-423B-A48550E5372E}"/>
              </a:ext>
            </a:extLst>
          </p:cNvPr>
          <p:cNvSpPr txBox="1"/>
          <p:nvPr/>
        </p:nvSpPr>
        <p:spPr>
          <a:xfrm>
            <a:off x="457200" y="1328327"/>
            <a:ext cx="7857460" cy="4201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Before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taking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any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further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step, some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adjustments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and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improvements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to the work of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July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had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to be made:</a:t>
            </a: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it-IT" sz="1600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it-IT" sz="1600" b="1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Development of the code for </a:t>
            </a:r>
            <a:r>
              <a:rPr lang="it-IT" sz="1600" b="1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animating</a:t>
            </a:r>
            <a:r>
              <a:rPr lang="it-IT" sz="1600" b="1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the </a:t>
            </a:r>
            <a:r>
              <a:rPr lang="it-IT" sz="1600" b="1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trajectories</a:t>
            </a:r>
            <a:endParaRPr lang="it-IT" sz="1600" b="1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it-IT" sz="1600" b="1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Variation</a:t>
            </a:r>
            <a:r>
              <a:rPr lang="it-IT" sz="1600" b="1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of the </a:t>
            </a:r>
            <a:r>
              <a:rPr lang="it-IT" sz="1600" b="1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Velocity</a:t>
            </a:r>
            <a:r>
              <a:rPr lang="it-IT" sz="1600" b="1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b="1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law</a:t>
            </a:r>
            <a:r>
              <a:rPr lang="it-IT" sz="1600" b="1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(New </a:t>
            </a:r>
            <a:r>
              <a:rPr lang="it-IT" sz="1600" b="1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approach</a:t>
            </a:r>
            <a:r>
              <a:rPr lang="it-IT" sz="1600" b="1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)</a:t>
            </a: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it-IT" sz="1600" b="1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Simplification</a:t>
            </a:r>
            <a:r>
              <a:rPr lang="it-IT" sz="1600" b="1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and </a:t>
            </a:r>
            <a:r>
              <a:rPr lang="it-IT" sz="1600" b="1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slight</a:t>
            </a:r>
            <a:r>
              <a:rPr lang="it-IT" sz="1600" b="1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b="1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optimization</a:t>
            </a:r>
            <a:r>
              <a:rPr lang="it-IT" sz="1600" b="1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of the code</a:t>
            </a: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it-IT" sz="1600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Animating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trajectories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helped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to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understand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that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the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velocity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law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should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have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been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improved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. </a:t>
            </a: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endParaRPr lang="it-IT" sz="1600" b="1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  <a:p>
            <a:pPr marL="342900" marR="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it-IT" sz="1600" b="1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Besides</a:t>
            </a:r>
            <a:r>
              <a:rPr lang="it-IT" sz="1600" b="1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the </a:t>
            </a:r>
            <a:r>
              <a:rPr lang="it-IT" sz="1600" b="1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previous</a:t>
            </a:r>
            <a:r>
              <a:rPr lang="it-IT" sz="1600" b="1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steps, the work of August </a:t>
            </a:r>
            <a:r>
              <a:rPr lang="it-IT" sz="1600" b="1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consisted</a:t>
            </a:r>
            <a:r>
              <a:rPr lang="it-IT" sz="1600" b="1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in building an </a:t>
            </a:r>
            <a:r>
              <a:rPr lang="it-IT" sz="1600" b="1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algorithm</a:t>
            </a:r>
            <a:r>
              <a:rPr lang="it-IT" sz="1600" b="1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for </a:t>
            </a:r>
            <a:r>
              <a:rPr lang="it-IT" sz="1600" b="1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collision</a:t>
            </a:r>
            <a:r>
              <a:rPr lang="it-IT" sz="1600" b="1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it-IT" sz="1600" b="1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avoidance</a:t>
            </a:r>
            <a:r>
              <a:rPr lang="it-IT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20703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Animating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the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trajectories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: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Old</a:t>
            </a: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approach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2024-08-21 12-16-16">
            <a:hlinkClick r:id="" action="ppaction://media"/>
            <a:extLst>
              <a:ext uri="{FF2B5EF4-FFF2-40B4-BE49-F238E27FC236}">
                <a16:creationId xmlns:a16="http://schemas.microsoft.com/office/drawing/2014/main" id="{2449EE41-DE2D-5558-ACBD-5197AABF7C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6866" r="16691"/>
          <a:stretch/>
        </p:blipFill>
        <p:spPr>
          <a:xfrm>
            <a:off x="2870789" y="1362813"/>
            <a:ext cx="5897527" cy="499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3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/>
        </p:nvSpPr>
        <p:spPr>
          <a:xfrm>
            <a:off x="457200" y="360027"/>
            <a:ext cx="11495400" cy="8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DE0"/>
              </a:buClr>
              <a:buSzPts val="4000"/>
              <a:buFont typeface="Play"/>
              <a:buNone/>
            </a:pPr>
            <a:r>
              <a:rPr lang="it-IT" sz="4000" b="1" dirty="0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New </a:t>
            </a:r>
            <a:r>
              <a:rPr lang="it-IT" sz="4000" b="1" dirty="0" err="1">
                <a:solidFill>
                  <a:srgbClr val="009DE0"/>
                </a:solidFill>
                <a:latin typeface="+mj-lt"/>
                <a:ea typeface="Calibri" panose="020F0502020204030204" pitchFamily="34" charset="0"/>
                <a:cs typeface="Calibri" panose="020F0502020204030204" pitchFamily="34" charset="0"/>
                <a:sym typeface="Play"/>
              </a:rPr>
              <a:t>approach</a:t>
            </a:r>
            <a:endParaRPr lang="it-IT" sz="4000" b="1" dirty="0">
              <a:solidFill>
                <a:srgbClr val="009DE0"/>
              </a:solidFill>
              <a:latin typeface="+mj-lt"/>
              <a:ea typeface="Calibri" panose="020F0502020204030204" pitchFamily="34" charset="0"/>
              <a:cs typeface="Calibri" panose="020F0502020204030204" pitchFamily="34" charset="0"/>
              <a:sym typeface="Play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457200" y="6509052"/>
            <a:ext cx="2133600" cy="196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100" b="0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2024 August | Slide </a:t>
            </a:r>
            <a:fld id="{00000000-1234-1234-1234-123412341234}" type="slidenum">
              <a:rPr lang="it-IT" sz="11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100" b="0" i="0" u="none" strike="noStrike" cap="none" dirty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DFC032F-675B-B714-DFB5-A4BC7A3E6C9C}"/>
              </a:ext>
            </a:extLst>
          </p:cNvPr>
          <p:cNvSpPr txBox="1"/>
          <p:nvPr/>
        </p:nvSpPr>
        <p:spPr>
          <a:xfrm>
            <a:off x="567070" y="1341850"/>
            <a:ext cx="567069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The new approach uses the </a:t>
            </a:r>
            <a:r>
              <a:rPr lang="en-US" b="1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Piecewise Cubic Hermite Interpolating Polynomial (PCHIP) </a:t>
            </a:r>
            <a:r>
              <a:rPr lang="en-US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method instead of the former one.</a:t>
            </a: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r>
              <a:rPr lang="en-US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Besides, the velocity profile </a:t>
            </a:r>
            <a:r>
              <a:rPr lang="en-US" b="1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does not include uniform acceleration anymore</a:t>
            </a:r>
            <a:r>
              <a:rPr lang="en-US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.</a:t>
            </a: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  <a:p>
            <a:pPr marR="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</a:pPr>
            <a:endParaRPr lang="en-US" dirty="0">
              <a:solidFill>
                <a:schemeClr val="dk1"/>
              </a:solidFill>
              <a:latin typeface="+mj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195DB5-4D11-C5CA-212C-6113EC3CD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35448" y="1465258"/>
            <a:ext cx="5332044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8DDB5F88-BB97-6514-5082-8089C56CC5EE}"/>
              </a:ext>
            </a:extLst>
          </p:cNvPr>
          <p:cNvCxnSpPr/>
          <p:nvPr/>
        </p:nvCxnSpPr>
        <p:spPr>
          <a:xfrm>
            <a:off x="6755219" y="1465258"/>
            <a:ext cx="4678325" cy="4276323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B312BD85-80A0-1DB9-D4DF-A0FCEE2FE05B}"/>
              </a:ext>
            </a:extLst>
          </p:cNvPr>
          <p:cNvCxnSpPr>
            <a:cxnSpLocks/>
          </p:cNvCxnSpPr>
          <p:nvPr/>
        </p:nvCxnSpPr>
        <p:spPr>
          <a:xfrm flipH="1">
            <a:off x="6847367" y="1392242"/>
            <a:ext cx="4586177" cy="4257191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76825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1582</Words>
  <Application>Microsoft Office PowerPoint</Application>
  <PresentationFormat>Widescreen</PresentationFormat>
  <Paragraphs>172</Paragraphs>
  <Slides>23</Slides>
  <Notes>23</Notes>
  <HiddenSlides>0</HiddenSlides>
  <MMClips>5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31" baseType="lpstr">
      <vt:lpstr>Aptos</vt:lpstr>
      <vt:lpstr>Aptos Display</vt:lpstr>
      <vt:lpstr>Arial</vt:lpstr>
      <vt:lpstr>Cambria Math</vt:lpstr>
      <vt:lpstr>Helvetica Neue</vt:lpstr>
      <vt:lpstr>Play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MIRYAM PIROZZI</dc:creator>
  <cp:lastModifiedBy>LUCA MARSEGLIA</cp:lastModifiedBy>
  <cp:revision>39</cp:revision>
  <dcterms:created xsi:type="dcterms:W3CDTF">2024-06-28T08:59:10Z</dcterms:created>
  <dcterms:modified xsi:type="dcterms:W3CDTF">2024-09-02T11:22:02Z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d0b24d-6422-44b0-b3de-abb3a9e8c81a_Enabled">
    <vt:lpwstr>true</vt:lpwstr>
  </property>
  <property fmtid="{D5CDD505-2E9C-101B-9397-08002B2CF9AE}" pid="3" name="MSIP_Label_2ad0b24d-6422-44b0-b3de-abb3a9e8c81a_SetDate">
    <vt:lpwstr>2024-06-28T09:02:57Z</vt:lpwstr>
  </property>
  <property fmtid="{D5CDD505-2E9C-101B-9397-08002B2CF9AE}" pid="4" name="MSIP_Label_2ad0b24d-6422-44b0-b3de-abb3a9e8c81a_Method">
    <vt:lpwstr>Standard</vt:lpwstr>
  </property>
  <property fmtid="{D5CDD505-2E9C-101B-9397-08002B2CF9AE}" pid="5" name="MSIP_Label_2ad0b24d-6422-44b0-b3de-abb3a9e8c81a_Name">
    <vt:lpwstr>defa4170-0d19-0005-0004-bc88714345d2</vt:lpwstr>
  </property>
  <property fmtid="{D5CDD505-2E9C-101B-9397-08002B2CF9AE}" pid="6" name="MSIP_Label_2ad0b24d-6422-44b0-b3de-abb3a9e8c81a_SiteId">
    <vt:lpwstr>2fcfe26a-bb62-46b0-b1e3-28f9da0c45fd</vt:lpwstr>
  </property>
  <property fmtid="{D5CDD505-2E9C-101B-9397-08002B2CF9AE}" pid="7" name="MSIP_Label_2ad0b24d-6422-44b0-b3de-abb3a9e8c81a_ActionId">
    <vt:lpwstr>b256a4ff-6856-4558-9b93-8d41fc1bf74c</vt:lpwstr>
  </property>
  <property fmtid="{D5CDD505-2E9C-101B-9397-08002B2CF9AE}" pid="8" name="MSIP_Label_2ad0b24d-6422-44b0-b3de-abb3a9e8c81a_ContentBits">
    <vt:lpwstr>0</vt:lpwstr>
  </property>
</Properties>
</file>